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62" r:id="rId3"/>
    <p:sldId id="275" r:id="rId4"/>
    <p:sldId id="276" r:id="rId5"/>
    <p:sldId id="259" r:id="rId6"/>
    <p:sldId id="260" r:id="rId7"/>
    <p:sldId id="267" r:id="rId8"/>
    <p:sldId id="265" r:id="rId9"/>
    <p:sldId id="264" r:id="rId10"/>
    <p:sldId id="266" r:id="rId11"/>
    <p:sldId id="257" r:id="rId12"/>
    <p:sldId id="261" r:id="rId13"/>
    <p:sldId id="268" r:id="rId14"/>
    <p:sldId id="270" r:id="rId15"/>
    <p:sldId id="269" r:id="rId16"/>
    <p:sldId id="271" r:id="rId17"/>
    <p:sldId id="272" r:id="rId18"/>
    <p:sldId id="273" r:id="rId19"/>
    <p:sldId id="274" r:id="rId20"/>
    <p:sldId id="277" r:id="rId21"/>
    <p:sldId id="27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3"/>
    <a:srgbClr val="FFFF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ED69B8-F82E-4105-BE47-B33D4454DAB2}" type="doc">
      <dgm:prSet loTypeId="urn:microsoft.com/office/officeart/2008/layout/LinedList" loCatId="hierarchy" qsTypeId="urn:microsoft.com/office/officeart/2005/8/quickstyle/simple1" qsCatId="simple" csTypeId="urn:microsoft.com/office/officeart/2005/8/colors/accent0_1" csCatId="mainScheme" phldr="1"/>
      <dgm:spPr/>
      <dgm:t>
        <a:bodyPr/>
        <a:lstStyle/>
        <a:p>
          <a:endParaRPr lang="en-US"/>
        </a:p>
      </dgm:t>
    </dgm:pt>
    <dgm:pt modelId="{9B637D6A-0EBA-4DF8-A49C-4D9F00150492}">
      <dgm:prSet phldrT="[Text]" custT="1"/>
      <dgm:spPr/>
      <dgm:t>
        <a:bodyPr/>
        <a:lstStyle/>
        <a:p>
          <a:r>
            <a:rPr lang="en-US" sz="4400" dirty="0" smtClean="0"/>
            <a:t>The</a:t>
          </a:r>
          <a:br>
            <a:rPr lang="en-US" sz="4400" dirty="0" smtClean="0"/>
          </a:br>
          <a:r>
            <a:rPr lang="en-US" sz="4400" dirty="0" smtClean="0"/>
            <a:t>Social-Emotional Family Tree</a:t>
          </a:r>
          <a:endParaRPr lang="en-US" sz="4400" dirty="0"/>
        </a:p>
      </dgm:t>
    </dgm:pt>
    <dgm:pt modelId="{F37786B9-184A-4B19-9661-1DFAE9795452}" type="parTrans" cxnId="{66E1B7FD-D477-4A86-A572-0E9F26C063D2}">
      <dgm:prSet/>
      <dgm:spPr/>
      <dgm:t>
        <a:bodyPr/>
        <a:lstStyle/>
        <a:p>
          <a:endParaRPr lang="en-US"/>
        </a:p>
      </dgm:t>
    </dgm:pt>
    <dgm:pt modelId="{514E525C-7260-43A6-BDE5-83CE55E5C7FD}" type="sibTrans" cxnId="{66E1B7FD-D477-4A86-A572-0E9F26C063D2}">
      <dgm:prSet/>
      <dgm:spPr/>
      <dgm:t>
        <a:bodyPr/>
        <a:lstStyle/>
        <a:p>
          <a:endParaRPr lang="en-US"/>
        </a:p>
      </dgm:t>
    </dgm:pt>
    <dgm:pt modelId="{76B0869D-D4C5-4E88-B5EE-7A9461B45E9C}">
      <dgm:prSet phldrT="[Text]"/>
      <dgm:spPr/>
      <dgm:t>
        <a:bodyPr/>
        <a:lstStyle/>
        <a:p>
          <a:r>
            <a:rPr lang="en-US" dirty="0" smtClean="0"/>
            <a:t>Character</a:t>
          </a:r>
          <a:endParaRPr lang="en-US" dirty="0"/>
        </a:p>
      </dgm:t>
    </dgm:pt>
    <dgm:pt modelId="{285006AC-B423-4090-8E46-6FD13CE330EE}" type="parTrans" cxnId="{4881EA77-DB76-428A-BED5-983A6D1B0534}">
      <dgm:prSet/>
      <dgm:spPr/>
      <dgm:t>
        <a:bodyPr/>
        <a:lstStyle/>
        <a:p>
          <a:endParaRPr lang="en-US"/>
        </a:p>
      </dgm:t>
    </dgm:pt>
    <dgm:pt modelId="{4E30D70F-62C2-495B-964E-AD8687B8E8F2}" type="sibTrans" cxnId="{4881EA77-DB76-428A-BED5-983A6D1B0534}">
      <dgm:prSet/>
      <dgm:spPr/>
      <dgm:t>
        <a:bodyPr/>
        <a:lstStyle/>
        <a:p>
          <a:endParaRPr lang="en-US"/>
        </a:p>
      </dgm:t>
    </dgm:pt>
    <dgm:pt modelId="{3B4CADB2-B9DF-4705-B3E4-7DE10E9B5445}">
      <dgm:prSet phldrT="[Text]"/>
      <dgm:spPr/>
      <dgm:t>
        <a:bodyPr/>
        <a:lstStyle/>
        <a:p>
          <a:r>
            <a:rPr lang="en-US" dirty="0" smtClean="0"/>
            <a:t>Grit</a:t>
          </a:r>
          <a:endParaRPr lang="en-US" dirty="0"/>
        </a:p>
      </dgm:t>
    </dgm:pt>
    <dgm:pt modelId="{B89815F8-C8E9-4D3A-A7DC-0FCBC42255F4}" type="parTrans" cxnId="{5FF0F50E-9256-4A7F-8EE5-EF6B25FA3635}">
      <dgm:prSet/>
      <dgm:spPr/>
      <dgm:t>
        <a:bodyPr/>
        <a:lstStyle/>
        <a:p>
          <a:endParaRPr lang="en-US"/>
        </a:p>
      </dgm:t>
    </dgm:pt>
    <dgm:pt modelId="{81E09CE9-40AF-4C28-ACFB-CB33EAFEFC7A}" type="sibTrans" cxnId="{5FF0F50E-9256-4A7F-8EE5-EF6B25FA3635}">
      <dgm:prSet/>
      <dgm:spPr/>
      <dgm:t>
        <a:bodyPr/>
        <a:lstStyle/>
        <a:p>
          <a:endParaRPr lang="en-US"/>
        </a:p>
      </dgm:t>
    </dgm:pt>
    <dgm:pt modelId="{F5C1E5A7-DA01-4503-AEB8-FBF9EADF516C}">
      <dgm:prSet phldrT="[Text]"/>
      <dgm:spPr/>
      <dgm:t>
        <a:bodyPr/>
        <a:lstStyle/>
        <a:p>
          <a:r>
            <a:rPr lang="en-US" dirty="0" smtClean="0"/>
            <a:t>Growth Mindset</a:t>
          </a:r>
          <a:endParaRPr lang="en-US" dirty="0"/>
        </a:p>
      </dgm:t>
    </dgm:pt>
    <dgm:pt modelId="{5A29476C-DE5A-4694-9054-E186107AA67C}" type="parTrans" cxnId="{F20C0C04-20A2-40D5-A58F-4EE0AE3D1AA2}">
      <dgm:prSet/>
      <dgm:spPr/>
      <dgm:t>
        <a:bodyPr/>
        <a:lstStyle/>
        <a:p>
          <a:endParaRPr lang="en-US"/>
        </a:p>
      </dgm:t>
    </dgm:pt>
    <dgm:pt modelId="{7C2E6CA2-2338-46CB-BA6B-4F270090A155}" type="sibTrans" cxnId="{F20C0C04-20A2-40D5-A58F-4EE0AE3D1AA2}">
      <dgm:prSet/>
      <dgm:spPr/>
      <dgm:t>
        <a:bodyPr/>
        <a:lstStyle/>
        <a:p>
          <a:endParaRPr lang="en-US"/>
        </a:p>
      </dgm:t>
    </dgm:pt>
    <dgm:pt modelId="{228966AD-6114-43E5-8995-5D84001A9B42}">
      <dgm:prSet phldrT="[Text]"/>
      <dgm:spPr/>
      <dgm:t>
        <a:bodyPr/>
        <a:lstStyle/>
        <a:p>
          <a:r>
            <a:rPr lang="en-US" dirty="0" smtClean="0"/>
            <a:t>Noncognitive Traits and Habits</a:t>
          </a:r>
        </a:p>
      </dgm:t>
    </dgm:pt>
    <dgm:pt modelId="{2AEE75DC-2200-4B69-BCD6-C1FD9E6F48FD}" type="parTrans" cxnId="{AF7FA649-E3C5-4299-BD29-02CF9AEFFAD4}">
      <dgm:prSet/>
      <dgm:spPr/>
      <dgm:t>
        <a:bodyPr/>
        <a:lstStyle/>
        <a:p>
          <a:endParaRPr lang="en-US"/>
        </a:p>
      </dgm:t>
    </dgm:pt>
    <dgm:pt modelId="{7FEEAD15-57DB-4DEC-BBA0-C3BE4728EBC5}" type="sibTrans" cxnId="{AF7FA649-E3C5-4299-BD29-02CF9AEFFAD4}">
      <dgm:prSet/>
      <dgm:spPr/>
      <dgm:t>
        <a:bodyPr/>
        <a:lstStyle/>
        <a:p>
          <a:endParaRPr lang="en-US"/>
        </a:p>
      </dgm:t>
    </dgm:pt>
    <dgm:pt modelId="{AB161A2E-D25E-4741-9D4E-AF86A2141DFE}">
      <dgm:prSet phldrT="[Text]"/>
      <dgm:spPr/>
      <dgm:t>
        <a:bodyPr/>
        <a:lstStyle/>
        <a:p>
          <a:r>
            <a:rPr lang="en-US" dirty="0" smtClean="0"/>
            <a:t>School Reform Movements</a:t>
          </a:r>
          <a:endParaRPr lang="en-US" dirty="0"/>
        </a:p>
      </dgm:t>
    </dgm:pt>
    <dgm:pt modelId="{C6F78DFA-141A-4992-BD8A-D5C8D12CF1E1}" type="parTrans" cxnId="{DB6A8DAC-C561-42D6-BDC4-0CB8C2310176}">
      <dgm:prSet/>
      <dgm:spPr/>
      <dgm:t>
        <a:bodyPr/>
        <a:lstStyle/>
        <a:p>
          <a:endParaRPr lang="en-US"/>
        </a:p>
      </dgm:t>
    </dgm:pt>
    <dgm:pt modelId="{CFB108F6-4F35-4B47-91DC-CADCFF5A068E}" type="sibTrans" cxnId="{DB6A8DAC-C561-42D6-BDC4-0CB8C2310176}">
      <dgm:prSet/>
      <dgm:spPr/>
      <dgm:t>
        <a:bodyPr/>
        <a:lstStyle/>
        <a:p>
          <a:endParaRPr lang="en-US"/>
        </a:p>
      </dgm:t>
    </dgm:pt>
    <dgm:pt modelId="{04AFD696-26E1-407A-B8EC-888253B2A509}">
      <dgm:prSet phldrT="[Text]"/>
      <dgm:spPr/>
      <dgm:t>
        <a:bodyPr/>
        <a:lstStyle/>
        <a:p>
          <a:r>
            <a:rPr lang="en-US" dirty="0" smtClean="0"/>
            <a:t>21</a:t>
          </a:r>
          <a:r>
            <a:rPr lang="en-US" baseline="30000" dirty="0" smtClean="0"/>
            <a:t>st</a:t>
          </a:r>
          <a:r>
            <a:rPr lang="en-US" dirty="0" smtClean="0"/>
            <a:t> Century Skills</a:t>
          </a:r>
          <a:endParaRPr lang="en-US" dirty="0"/>
        </a:p>
      </dgm:t>
    </dgm:pt>
    <dgm:pt modelId="{2D559EF1-862B-4D69-9BE5-1BD3FB950FE6}" type="parTrans" cxnId="{2728017E-2F95-4395-B0A6-E10CA2F2C415}">
      <dgm:prSet/>
      <dgm:spPr/>
      <dgm:t>
        <a:bodyPr/>
        <a:lstStyle/>
        <a:p>
          <a:endParaRPr lang="en-US"/>
        </a:p>
      </dgm:t>
    </dgm:pt>
    <dgm:pt modelId="{AB7A2220-0ED4-4C0D-A95A-10AFCDD69235}" type="sibTrans" cxnId="{2728017E-2F95-4395-B0A6-E10CA2F2C415}">
      <dgm:prSet/>
      <dgm:spPr/>
      <dgm:t>
        <a:bodyPr/>
        <a:lstStyle/>
        <a:p>
          <a:endParaRPr lang="en-US"/>
        </a:p>
      </dgm:t>
    </dgm:pt>
    <dgm:pt modelId="{2CF9F3D1-A4E7-4839-BF5C-E6261C706B96}">
      <dgm:prSet phldrT="[Text]"/>
      <dgm:spPr/>
      <dgm:t>
        <a:bodyPr/>
        <a:lstStyle/>
        <a:p>
          <a:r>
            <a:rPr lang="en-US" dirty="0" smtClean="0"/>
            <a:t>Cognitive and Social Psychology</a:t>
          </a:r>
          <a:endParaRPr lang="en-US" dirty="0"/>
        </a:p>
      </dgm:t>
    </dgm:pt>
    <dgm:pt modelId="{257860B5-DF98-4825-B031-2E09937C0A9A}" type="parTrans" cxnId="{FE6F2182-B8EE-4353-A6B3-C409F2572ED4}">
      <dgm:prSet/>
      <dgm:spPr/>
      <dgm:t>
        <a:bodyPr/>
        <a:lstStyle/>
        <a:p>
          <a:endParaRPr lang="en-US"/>
        </a:p>
      </dgm:t>
    </dgm:pt>
    <dgm:pt modelId="{469E0664-9F54-42DD-9B3E-C8867BBCF358}" type="sibTrans" cxnId="{FE6F2182-B8EE-4353-A6B3-C409F2572ED4}">
      <dgm:prSet/>
      <dgm:spPr/>
      <dgm:t>
        <a:bodyPr/>
        <a:lstStyle/>
        <a:p>
          <a:endParaRPr lang="en-US"/>
        </a:p>
      </dgm:t>
    </dgm:pt>
    <dgm:pt modelId="{6EBE943E-FD24-4234-BAA7-84E975DB51F5}">
      <dgm:prSet phldrT="[Text]"/>
      <dgm:spPr/>
      <dgm:t>
        <a:bodyPr/>
        <a:lstStyle/>
        <a:p>
          <a:r>
            <a:rPr lang="en-US" dirty="0" smtClean="0"/>
            <a:t>Social and Emotional Skills</a:t>
          </a:r>
          <a:endParaRPr lang="en-US" dirty="0"/>
        </a:p>
      </dgm:t>
    </dgm:pt>
    <dgm:pt modelId="{A7A36B0D-D210-407F-BBD3-6CF1C4E32EB5}" type="parTrans" cxnId="{53DDD739-5466-43CC-BCBE-050C24D965ED}">
      <dgm:prSet/>
      <dgm:spPr/>
      <dgm:t>
        <a:bodyPr/>
        <a:lstStyle/>
        <a:p>
          <a:endParaRPr lang="en-US"/>
        </a:p>
      </dgm:t>
    </dgm:pt>
    <dgm:pt modelId="{9511E59C-9230-4A7D-8A67-1A002456F096}" type="sibTrans" cxnId="{53DDD739-5466-43CC-BCBE-050C24D965ED}">
      <dgm:prSet/>
      <dgm:spPr/>
      <dgm:t>
        <a:bodyPr/>
        <a:lstStyle/>
        <a:p>
          <a:endParaRPr lang="en-US"/>
        </a:p>
      </dgm:t>
    </dgm:pt>
    <dgm:pt modelId="{3B7303DD-4934-42AD-8C1E-61BBCB8C1504}">
      <dgm:prSet phldrT="[Text]"/>
      <dgm:spPr/>
      <dgm:t>
        <a:bodyPr/>
        <a:lstStyle/>
        <a:p>
          <a:r>
            <a:rPr lang="en-US" smtClean="0"/>
            <a:t>Soft Skills</a:t>
          </a:r>
          <a:endParaRPr lang="en-US" dirty="0"/>
        </a:p>
      </dgm:t>
    </dgm:pt>
    <dgm:pt modelId="{05476D0B-9FCA-414E-ABBC-C25211180049}" type="parTrans" cxnId="{FA3AFB96-1A99-4F64-83B7-3A88BB54128A}">
      <dgm:prSet/>
      <dgm:spPr/>
      <dgm:t>
        <a:bodyPr/>
        <a:lstStyle/>
        <a:p>
          <a:endParaRPr lang="en-US"/>
        </a:p>
      </dgm:t>
    </dgm:pt>
    <dgm:pt modelId="{62C41286-A476-4C5B-93B4-4572B87D22C2}" type="sibTrans" cxnId="{FA3AFB96-1A99-4F64-83B7-3A88BB54128A}">
      <dgm:prSet/>
      <dgm:spPr/>
      <dgm:t>
        <a:bodyPr/>
        <a:lstStyle/>
        <a:p>
          <a:endParaRPr lang="en-US"/>
        </a:p>
      </dgm:t>
    </dgm:pt>
    <dgm:pt modelId="{03878D99-1B42-4AE9-A6C3-98263AD4E554}">
      <dgm:prSet phldrT="[Text]"/>
      <dgm:spPr/>
      <dgm:t>
        <a:bodyPr/>
        <a:lstStyle/>
        <a:p>
          <a:r>
            <a:rPr lang="en-US" dirty="0" smtClean="0"/>
            <a:t>Other Traditions</a:t>
          </a:r>
        </a:p>
      </dgm:t>
    </dgm:pt>
    <dgm:pt modelId="{7B44A920-6D68-4EBA-AAA9-8E5EDC1587C9}" type="parTrans" cxnId="{A83B8C8F-1BFA-4E03-9447-EABB763121D7}">
      <dgm:prSet/>
      <dgm:spPr/>
      <dgm:t>
        <a:bodyPr/>
        <a:lstStyle/>
        <a:p>
          <a:endParaRPr lang="en-US"/>
        </a:p>
      </dgm:t>
    </dgm:pt>
    <dgm:pt modelId="{0CB5DE85-FF2E-437B-B4E9-D3D80A1C0FAF}" type="sibTrans" cxnId="{A83B8C8F-1BFA-4E03-9447-EABB763121D7}">
      <dgm:prSet/>
      <dgm:spPr/>
      <dgm:t>
        <a:bodyPr/>
        <a:lstStyle/>
        <a:p>
          <a:endParaRPr lang="en-US"/>
        </a:p>
      </dgm:t>
    </dgm:pt>
    <dgm:pt modelId="{EFC9DCA5-3491-4E3D-ABC8-7350B1916C60}">
      <dgm:prSet phldrT="[Text]"/>
      <dgm:spPr/>
      <dgm:t>
        <a:bodyPr/>
        <a:lstStyle/>
        <a:p>
          <a:r>
            <a:rPr lang="en-US" dirty="0" smtClean="0"/>
            <a:t>Mindfulness</a:t>
          </a:r>
        </a:p>
      </dgm:t>
    </dgm:pt>
    <dgm:pt modelId="{6904434C-B839-428B-B174-9CB65DD35F3C}" type="parTrans" cxnId="{CB6C38FF-4489-407F-AB73-9437838A0066}">
      <dgm:prSet/>
      <dgm:spPr/>
      <dgm:t>
        <a:bodyPr/>
        <a:lstStyle/>
        <a:p>
          <a:endParaRPr lang="en-US"/>
        </a:p>
      </dgm:t>
    </dgm:pt>
    <dgm:pt modelId="{88336B2D-D3CC-4CEF-A9F5-4C756EFC5561}" type="sibTrans" cxnId="{CB6C38FF-4489-407F-AB73-9437838A0066}">
      <dgm:prSet/>
      <dgm:spPr/>
      <dgm:t>
        <a:bodyPr/>
        <a:lstStyle/>
        <a:p>
          <a:endParaRPr lang="en-US"/>
        </a:p>
      </dgm:t>
    </dgm:pt>
    <dgm:pt modelId="{C3456905-46A1-46C4-BF07-8EFC102A4018}">
      <dgm:prSet phldrT="[Text]"/>
      <dgm:spPr/>
      <dgm:t>
        <a:bodyPr/>
        <a:lstStyle/>
        <a:p>
          <a:r>
            <a:rPr lang="en-US" dirty="0" smtClean="0"/>
            <a:t>Restorative Justice</a:t>
          </a:r>
        </a:p>
      </dgm:t>
    </dgm:pt>
    <dgm:pt modelId="{FD4523DB-382D-40AF-9CD1-336AE64DCCAB}" type="parTrans" cxnId="{1783CD71-D90D-4083-A2EC-1EBDE6EBAEDA}">
      <dgm:prSet/>
      <dgm:spPr/>
      <dgm:t>
        <a:bodyPr/>
        <a:lstStyle/>
        <a:p>
          <a:endParaRPr lang="en-US"/>
        </a:p>
      </dgm:t>
    </dgm:pt>
    <dgm:pt modelId="{F3B302C8-A8B8-4910-9E42-D67B32835F00}" type="sibTrans" cxnId="{1783CD71-D90D-4083-A2EC-1EBDE6EBAEDA}">
      <dgm:prSet/>
      <dgm:spPr/>
      <dgm:t>
        <a:bodyPr/>
        <a:lstStyle/>
        <a:p>
          <a:endParaRPr lang="en-US"/>
        </a:p>
      </dgm:t>
    </dgm:pt>
    <dgm:pt modelId="{0CF3C378-710C-48C3-A162-C192E4F21118}" type="pres">
      <dgm:prSet presAssocID="{21ED69B8-F82E-4105-BE47-B33D4454DAB2}" presName="vert0" presStyleCnt="0">
        <dgm:presLayoutVars>
          <dgm:dir/>
          <dgm:animOne val="branch"/>
          <dgm:animLvl val="lvl"/>
        </dgm:presLayoutVars>
      </dgm:prSet>
      <dgm:spPr/>
      <dgm:t>
        <a:bodyPr/>
        <a:lstStyle/>
        <a:p>
          <a:endParaRPr lang="en-US"/>
        </a:p>
      </dgm:t>
    </dgm:pt>
    <dgm:pt modelId="{D9D7CC14-A4C9-451C-87EA-96CF0FD93039}" type="pres">
      <dgm:prSet presAssocID="{9B637D6A-0EBA-4DF8-A49C-4D9F00150492}" presName="thickLine" presStyleLbl="alignNode1" presStyleIdx="0" presStyleCnt="1"/>
      <dgm:spPr/>
    </dgm:pt>
    <dgm:pt modelId="{8A140DFA-4B9C-4481-9679-070FD3A1E92C}" type="pres">
      <dgm:prSet presAssocID="{9B637D6A-0EBA-4DF8-A49C-4D9F00150492}" presName="horz1" presStyleCnt="0"/>
      <dgm:spPr/>
    </dgm:pt>
    <dgm:pt modelId="{8F06BE22-BFF7-4560-BBA1-D92353FF9184}" type="pres">
      <dgm:prSet presAssocID="{9B637D6A-0EBA-4DF8-A49C-4D9F00150492}" presName="tx1" presStyleLbl="revTx" presStyleIdx="0" presStyleCnt="13" custScaleX="134769"/>
      <dgm:spPr/>
      <dgm:t>
        <a:bodyPr/>
        <a:lstStyle/>
        <a:p>
          <a:endParaRPr lang="en-US"/>
        </a:p>
      </dgm:t>
    </dgm:pt>
    <dgm:pt modelId="{BB7EE5DD-1995-4CFE-9495-7E64AC2051AF}" type="pres">
      <dgm:prSet presAssocID="{9B637D6A-0EBA-4DF8-A49C-4D9F00150492}" presName="vert1" presStyleCnt="0"/>
      <dgm:spPr/>
    </dgm:pt>
    <dgm:pt modelId="{F3948655-3B03-4D60-B103-32D701FBAACF}" type="pres">
      <dgm:prSet presAssocID="{AB161A2E-D25E-4741-9D4E-AF86A2141DFE}" presName="vertSpace2a" presStyleCnt="0"/>
      <dgm:spPr/>
    </dgm:pt>
    <dgm:pt modelId="{94B83338-E6AD-4D5E-BD36-70B837DFEB8F}" type="pres">
      <dgm:prSet presAssocID="{AB161A2E-D25E-4741-9D4E-AF86A2141DFE}" presName="horz2" presStyleCnt="0"/>
      <dgm:spPr/>
    </dgm:pt>
    <dgm:pt modelId="{9B601AF7-98B5-474E-B638-EAB7DD7FD661}" type="pres">
      <dgm:prSet presAssocID="{AB161A2E-D25E-4741-9D4E-AF86A2141DFE}" presName="horzSpace2" presStyleCnt="0"/>
      <dgm:spPr/>
    </dgm:pt>
    <dgm:pt modelId="{577894B3-2172-48CB-8670-78B74E52490A}" type="pres">
      <dgm:prSet presAssocID="{AB161A2E-D25E-4741-9D4E-AF86A2141DFE}" presName="tx2" presStyleLbl="revTx" presStyleIdx="1" presStyleCnt="13"/>
      <dgm:spPr/>
      <dgm:t>
        <a:bodyPr/>
        <a:lstStyle/>
        <a:p>
          <a:endParaRPr lang="en-US"/>
        </a:p>
      </dgm:t>
    </dgm:pt>
    <dgm:pt modelId="{350A6676-D822-4051-8072-C549CF6F775D}" type="pres">
      <dgm:prSet presAssocID="{AB161A2E-D25E-4741-9D4E-AF86A2141DFE}" presName="vert2" presStyleCnt="0"/>
      <dgm:spPr/>
    </dgm:pt>
    <dgm:pt modelId="{8EBD3281-84B6-4370-B5BB-901E0FC4F51A}" type="pres">
      <dgm:prSet presAssocID="{04AFD696-26E1-407A-B8EC-888253B2A509}" presName="horz3" presStyleCnt="0"/>
      <dgm:spPr/>
    </dgm:pt>
    <dgm:pt modelId="{F40377EE-A213-4334-9A5B-A63F90EF2852}" type="pres">
      <dgm:prSet presAssocID="{04AFD696-26E1-407A-B8EC-888253B2A509}" presName="horzSpace3" presStyleCnt="0"/>
      <dgm:spPr/>
    </dgm:pt>
    <dgm:pt modelId="{9B03CDC6-7901-4FA3-898B-DCC74BAD8F55}" type="pres">
      <dgm:prSet presAssocID="{04AFD696-26E1-407A-B8EC-888253B2A509}" presName="tx3" presStyleLbl="revTx" presStyleIdx="2" presStyleCnt="13"/>
      <dgm:spPr/>
      <dgm:t>
        <a:bodyPr/>
        <a:lstStyle/>
        <a:p>
          <a:endParaRPr lang="en-US"/>
        </a:p>
      </dgm:t>
    </dgm:pt>
    <dgm:pt modelId="{4FC03252-8129-41E1-99D3-F4A799A3A38A}" type="pres">
      <dgm:prSet presAssocID="{04AFD696-26E1-407A-B8EC-888253B2A509}" presName="vert3" presStyleCnt="0"/>
      <dgm:spPr/>
    </dgm:pt>
    <dgm:pt modelId="{728F4245-41D3-4F8E-8A31-6E11BA5DF2FF}" type="pres">
      <dgm:prSet presAssocID="{AB7A2220-0ED4-4C0D-A95A-10AFCDD69235}" presName="thinLine3" presStyleLbl="callout" presStyleIdx="0" presStyleCnt="9"/>
      <dgm:spPr/>
    </dgm:pt>
    <dgm:pt modelId="{14ECB3F4-ABB2-421C-81E3-3554F448FD86}" type="pres">
      <dgm:prSet presAssocID="{76B0869D-D4C5-4E88-B5EE-7A9461B45E9C}" presName="horz3" presStyleCnt="0"/>
      <dgm:spPr/>
    </dgm:pt>
    <dgm:pt modelId="{2599DB26-F4F6-4EB8-9D2D-E18D0AB9EF97}" type="pres">
      <dgm:prSet presAssocID="{76B0869D-D4C5-4E88-B5EE-7A9461B45E9C}" presName="horzSpace3" presStyleCnt="0"/>
      <dgm:spPr/>
    </dgm:pt>
    <dgm:pt modelId="{DCC16A2C-F64B-48AC-8BAC-13CEF5D60FDD}" type="pres">
      <dgm:prSet presAssocID="{76B0869D-D4C5-4E88-B5EE-7A9461B45E9C}" presName="tx3" presStyleLbl="revTx" presStyleIdx="3" presStyleCnt="13"/>
      <dgm:spPr/>
      <dgm:t>
        <a:bodyPr/>
        <a:lstStyle/>
        <a:p>
          <a:endParaRPr lang="en-US"/>
        </a:p>
      </dgm:t>
    </dgm:pt>
    <dgm:pt modelId="{0505C90D-270F-4DF2-BB17-2D4CBFE85323}" type="pres">
      <dgm:prSet presAssocID="{76B0869D-D4C5-4E88-B5EE-7A9461B45E9C}" presName="vert3" presStyleCnt="0"/>
      <dgm:spPr/>
    </dgm:pt>
    <dgm:pt modelId="{2BCDE668-806C-40D6-8567-F98710A7614D}" type="pres">
      <dgm:prSet presAssocID="{4E30D70F-62C2-495B-964E-AD8687B8E8F2}" presName="thinLine3" presStyleLbl="callout" presStyleIdx="1" presStyleCnt="9"/>
      <dgm:spPr/>
    </dgm:pt>
    <dgm:pt modelId="{8E76E9F2-DDBE-4329-AF5C-BEF3E7225201}" type="pres">
      <dgm:prSet presAssocID="{6EBE943E-FD24-4234-BAA7-84E975DB51F5}" presName="horz3" presStyleCnt="0"/>
      <dgm:spPr/>
    </dgm:pt>
    <dgm:pt modelId="{34FEB9FE-0361-44CF-AD93-FF412C7E061C}" type="pres">
      <dgm:prSet presAssocID="{6EBE943E-FD24-4234-BAA7-84E975DB51F5}" presName="horzSpace3" presStyleCnt="0"/>
      <dgm:spPr/>
    </dgm:pt>
    <dgm:pt modelId="{531B8C09-C790-4847-8932-FC6A5E6320ED}" type="pres">
      <dgm:prSet presAssocID="{6EBE943E-FD24-4234-BAA7-84E975DB51F5}" presName="tx3" presStyleLbl="revTx" presStyleIdx="4" presStyleCnt="13"/>
      <dgm:spPr/>
      <dgm:t>
        <a:bodyPr/>
        <a:lstStyle/>
        <a:p>
          <a:endParaRPr lang="en-US"/>
        </a:p>
      </dgm:t>
    </dgm:pt>
    <dgm:pt modelId="{F1070926-6A69-4D65-892B-E9EA46EF24BC}" type="pres">
      <dgm:prSet presAssocID="{6EBE943E-FD24-4234-BAA7-84E975DB51F5}" presName="vert3" presStyleCnt="0"/>
      <dgm:spPr/>
    </dgm:pt>
    <dgm:pt modelId="{2F326860-9EE0-442B-9D4B-B5E0307F0DF7}" type="pres">
      <dgm:prSet presAssocID="{9511E59C-9230-4A7D-8A67-1A002456F096}" presName="thinLine3" presStyleLbl="callout" presStyleIdx="2" presStyleCnt="9"/>
      <dgm:spPr/>
    </dgm:pt>
    <dgm:pt modelId="{4D6B7CC5-1FBA-4528-AD1B-E1DFE2820F95}" type="pres">
      <dgm:prSet presAssocID="{3B7303DD-4934-42AD-8C1E-61BBCB8C1504}" presName="horz3" presStyleCnt="0"/>
      <dgm:spPr/>
    </dgm:pt>
    <dgm:pt modelId="{A0A9B060-A94B-4A3C-A1B4-6B4CBE8BF360}" type="pres">
      <dgm:prSet presAssocID="{3B7303DD-4934-42AD-8C1E-61BBCB8C1504}" presName="horzSpace3" presStyleCnt="0"/>
      <dgm:spPr/>
    </dgm:pt>
    <dgm:pt modelId="{51BAE8CA-A888-413F-B259-BF460B38E5E5}" type="pres">
      <dgm:prSet presAssocID="{3B7303DD-4934-42AD-8C1E-61BBCB8C1504}" presName="tx3" presStyleLbl="revTx" presStyleIdx="5" presStyleCnt="13"/>
      <dgm:spPr/>
      <dgm:t>
        <a:bodyPr/>
        <a:lstStyle/>
        <a:p>
          <a:endParaRPr lang="en-US"/>
        </a:p>
      </dgm:t>
    </dgm:pt>
    <dgm:pt modelId="{57DA6609-6CBF-4932-8E28-20F63F2093B1}" type="pres">
      <dgm:prSet presAssocID="{3B7303DD-4934-42AD-8C1E-61BBCB8C1504}" presName="vert3" presStyleCnt="0"/>
      <dgm:spPr/>
    </dgm:pt>
    <dgm:pt modelId="{D6C4D581-F81A-44C2-B2C4-12B28D3A55BF}" type="pres">
      <dgm:prSet presAssocID="{AB161A2E-D25E-4741-9D4E-AF86A2141DFE}" presName="thinLine2b" presStyleLbl="callout" presStyleIdx="3" presStyleCnt="9"/>
      <dgm:spPr/>
    </dgm:pt>
    <dgm:pt modelId="{08432CE1-1C42-4328-A5D1-705B69B33A21}" type="pres">
      <dgm:prSet presAssocID="{AB161A2E-D25E-4741-9D4E-AF86A2141DFE}" presName="vertSpace2b" presStyleCnt="0"/>
      <dgm:spPr/>
    </dgm:pt>
    <dgm:pt modelId="{20EF1F8F-E634-4729-BC3A-356C4E892CEF}" type="pres">
      <dgm:prSet presAssocID="{2CF9F3D1-A4E7-4839-BF5C-E6261C706B96}" presName="horz2" presStyleCnt="0"/>
      <dgm:spPr/>
    </dgm:pt>
    <dgm:pt modelId="{41ECD8EA-87B4-4DAB-BFE2-42D5C2EC3A82}" type="pres">
      <dgm:prSet presAssocID="{2CF9F3D1-A4E7-4839-BF5C-E6261C706B96}" presName="horzSpace2" presStyleCnt="0"/>
      <dgm:spPr/>
    </dgm:pt>
    <dgm:pt modelId="{B300A24A-D855-4514-93B1-F5C977D5051D}" type="pres">
      <dgm:prSet presAssocID="{2CF9F3D1-A4E7-4839-BF5C-E6261C706B96}" presName="tx2" presStyleLbl="revTx" presStyleIdx="6" presStyleCnt="13"/>
      <dgm:spPr/>
      <dgm:t>
        <a:bodyPr/>
        <a:lstStyle/>
        <a:p>
          <a:endParaRPr lang="en-US"/>
        </a:p>
      </dgm:t>
    </dgm:pt>
    <dgm:pt modelId="{E52EC9CA-60DD-471C-98BC-EB3291F727C2}" type="pres">
      <dgm:prSet presAssocID="{2CF9F3D1-A4E7-4839-BF5C-E6261C706B96}" presName="vert2" presStyleCnt="0"/>
      <dgm:spPr/>
    </dgm:pt>
    <dgm:pt modelId="{20F9A9FA-6BB3-41B7-95B7-3D585DD30C9B}" type="pres">
      <dgm:prSet presAssocID="{3B4CADB2-B9DF-4705-B3E4-7DE10E9B5445}" presName="horz3" presStyleCnt="0"/>
      <dgm:spPr/>
    </dgm:pt>
    <dgm:pt modelId="{B8A7B644-AABA-4434-9FDC-74D4FD791E63}" type="pres">
      <dgm:prSet presAssocID="{3B4CADB2-B9DF-4705-B3E4-7DE10E9B5445}" presName="horzSpace3" presStyleCnt="0"/>
      <dgm:spPr/>
    </dgm:pt>
    <dgm:pt modelId="{ED9A9163-7EF5-4EE8-A993-7FED25EFF9E6}" type="pres">
      <dgm:prSet presAssocID="{3B4CADB2-B9DF-4705-B3E4-7DE10E9B5445}" presName="tx3" presStyleLbl="revTx" presStyleIdx="7" presStyleCnt="13"/>
      <dgm:spPr/>
      <dgm:t>
        <a:bodyPr/>
        <a:lstStyle/>
        <a:p>
          <a:endParaRPr lang="en-US"/>
        </a:p>
      </dgm:t>
    </dgm:pt>
    <dgm:pt modelId="{7F616724-A044-4089-BC40-614AE7097BD5}" type="pres">
      <dgm:prSet presAssocID="{3B4CADB2-B9DF-4705-B3E4-7DE10E9B5445}" presName="vert3" presStyleCnt="0"/>
      <dgm:spPr/>
    </dgm:pt>
    <dgm:pt modelId="{DB3D7B40-E75D-4366-8483-F529EEC6C4CE}" type="pres">
      <dgm:prSet presAssocID="{81E09CE9-40AF-4C28-ACFB-CB33EAFEFC7A}" presName="thinLine3" presStyleLbl="callout" presStyleIdx="4" presStyleCnt="9"/>
      <dgm:spPr/>
    </dgm:pt>
    <dgm:pt modelId="{CF134E4F-851D-4090-A961-84C4B7FD1336}" type="pres">
      <dgm:prSet presAssocID="{F5C1E5A7-DA01-4503-AEB8-FBF9EADF516C}" presName="horz3" presStyleCnt="0"/>
      <dgm:spPr/>
    </dgm:pt>
    <dgm:pt modelId="{277AB859-D2CD-4CEF-AB0A-F51D1238DA8E}" type="pres">
      <dgm:prSet presAssocID="{F5C1E5A7-DA01-4503-AEB8-FBF9EADF516C}" presName="horzSpace3" presStyleCnt="0"/>
      <dgm:spPr/>
    </dgm:pt>
    <dgm:pt modelId="{1BDF9C2A-A0A7-46BF-810C-9BECD47F5C34}" type="pres">
      <dgm:prSet presAssocID="{F5C1E5A7-DA01-4503-AEB8-FBF9EADF516C}" presName="tx3" presStyleLbl="revTx" presStyleIdx="8" presStyleCnt="13"/>
      <dgm:spPr/>
      <dgm:t>
        <a:bodyPr/>
        <a:lstStyle/>
        <a:p>
          <a:endParaRPr lang="en-US"/>
        </a:p>
      </dgm:t>
    </dgm:pt>
    <dgm:pt modelId="{10FBC281-4787-4F3F-8C01-14213CC74633}" type="pres">
      <dgm:prSet presAssocID="{F5C1E5A7-DA01-4503-AEB8-FBF9EADF516C}" presName="vert3" presStyleCnt="0"/>
      <dgm:spPr/>
    </dgm:pt>
    <dgm:pt modelId="{35631921-4B17-4AF1-9F49-54A407CCC457}" type="pres">
      <dgm:prSet presAssocID="{7C2E6CA2-2338-46CB-BA6B-4F270090A155}" presName="thinLine3" presStyleLbl="callout" presStyleIdx="5" presStyleCnt="9"/>
      <dgm:spPr/>
    </dgm:pt>
    <dgm:pt modelId="{B86BE718-0324-4874-A0C5-C6E9C553A717}" type="pres">
      <dgm:prSet presAssocID="{228966AD-6114-43E5-8995-5D84001A9B42}" presName="horz3" presStyleCnt="0"/>
      <dgm:spPr/>
    </dgm:pt>
    <dgm:pt modelId="{31519055-E9F6-4F7A-885F-474DB8906A8B}" type="pres">
      <dgm:prSet presAssocID="{228966AD-6114-43E5-8995-5D84001A9B42}" presName="horzSpace3" presStyleCnt="0"/>
      <dgm:spPr/>
    </dgm:pt>
    <dgm:pt modelId="{75943D88-3284-4119-AA45-E8D95986E687}" type="pres">
      <dgm:prSet presAssocID="{228966AD-6114-43E5-8995-5D84001A9B42}" presName="tx3" presStyleLbl="revTx" presStyleIdx="9" presStyleCnt="13"/>
      <dgm:spPr/>
      <dgm:t>
        <a:bodyPr/>
        <a:lstStyle/>
        <a:p>
          <a:endParaRPr lang="en-US"/>
        </a:p>
      </dgm:t>
    </dgm:pt>
    <dgm:pt modelId="{D81AEF1B-CF8C-4FD9-8B6F-6AC54E7BBF99}" type="pres">
      <dgm:prSet presAssocID="{228966AD-6114-43E5-8995-5D84001A9B42}" presName="vert3" presStyleCnt="0"/>
      <dgm:spPr/>
    </dgm:pt>
    <dgm:pt modelId="{27DAE7F4-BE7D-4F5A-8BBC-9FC89845797B}" type="pres">
      <dgm:prSet presAssocID="{2CF9F3D1-A4E7-4839-BF5C-E6261C706B96}" presName="thinLine2b" presStyleLbl="callout" presStyleIdx="6" presStyleCnt="9"/>
      <dgm:spPr/>
    </dgm:pt>
    <dgm:pt modelId="{2456F350-C0C1-4C6F-A60C-A86AEBB6F513}" type="pres">
      <dgm:prSet presAssocID="{2CF9F3D1-A4E7-4839-BF5C-E6261C706B96}" presName="vertSpace2b" presStyleCnt="0"/>
      <dgm:spPr/>
    </dgm:pt>
    <dgm:pt modelId="{0652E43E-6CA0-4839-A7FF-ABF9D9FA63F0}" type="pres">
      <dgm:prSet presAssocID="{03878D99-1B42-4AE9-A6C3-98263AD4E554}" presName="horz2" presStyleCnt="0"/>
      <dgm:spPr/>
    </dgm:pt>
    <dgm:pt modelId="{5FE1EB47-89C3-4F99-847A-890B374C0DEB}" type="pres">
      <dgm:prSet presAssocID="{03878D99-1B42-4AE9-A6C3-98263AD4E554}" presName="horzSpace2" presStyleCnt="0"/>
      <dgm:spPr/>
    </dgm:pt>
    <dgm:pt modelId="{F6B4FE22-F250-4320-96E2-977133952FB3}" type="pres">
      <dgm:prSet presAssocID="{03878D99-1B42-4AE9-A6C3-98263AD4E554}" presName="tx2" presStyleLbl="revTx" presStyleIdx="10" presStyleCnt="13"/>
      <dgm:spPr/>
      <dgm:t>
        <a:bodyPr/>
        <a:lstStyle/>
        <a:p>
          <a:endParaRPr lang="en-US"/>
        </a:p>
      </dgm:t>
    </dgm:pt>
    <dgm:pt modelId="{20A55B0E-1624-4B14-9AF6-5FA810D06CF6}" type="pres">
      <dgm:prSet presAssocID="{03878D99-1B42-4AE9-A6C3-98263AD4E554}" presName="vert2" presStyleCnt="0"/>
      <dgm:spPr/>
    </dgm:pt>
    <dgm:pt modelId="{6320AD75-7735-4EE1-BE17-AA57EE6E50D5}" type="pres">
      <dgm:prSet presAssocID="{EFC9DCA5-3491-4E3D-ABC8-7350B1916C60}" presName="horz3" presStyleCnt="0"/>
      <dgm:spPr/>
    </dgm:pt>
    <dgm:pt modelId="{FCA9B731-8A06-4763-A8EE-7CC1E1E9EAB3}" type="pres">
      <dgm:prSet presAssocID="{EFC9DCA5-3491-4E3D-ABC8-7350B1916C60}" presName="horzSpace3" presStyleCnt="0"/>
      <dgm:spPr/>
    </dgm:pt>
    <dgm:pt modelId="{96654446-E2E5-4C0F-9F3B-4C630AA495CB}" type="pres">
      <dgm:prSet presAssocID="{EFC9DCA5-3491-4E3D-ABC8-7350B1916C60}" presName="tx3" presStyleLbl="revTx" presStyleIdx="11" presStyleCnt="13"/>
      <dgm:spPr/>
      <dgm:t>
        <a:bodyPr/>
        <a:lstStyle/>
        <a:p>
          <a:endParaRPr lang="en-US"/>
        </a:p>
      </dgm:t>
    </dgm:pt>
    <dgm:pt modelId="{1219A1EA-07C7-4EF1-86EB-C8F427077216}" type="pres">
      <dgm:prSet presAssocID="{EFC9DCA5-3491-4E3D-ABC8-7350B1916C60}" presName="vert3" presStyleCnt="0"/>
      <dgm:spPr/>
    </dgm:pt>
    <dgm:pt modelId="{8FCA511A-DF5C-4F8C-9357-777783425755}" type="pres">
      <dgm:prSet presAssocID="{88336B2D-D3CC-4CEF-A9F5-4C756EFC5561}" presName="thinLine3" presStyleLbl="callout" presStyleIdx="7" presStyleCnt="9"/>
      <dgm:spPr/>
    </dgm:pt>
    <dgm:pt modelId="{3EB6222A-57D5-42A4-8DA7-87EDFF8C9CBA}" type="pres">
      <dgm:prSet presAssocID="{C3456905-46A1-46C4-BF07-8EFC102A4018}" presName="horz3" presStyleCnt="0"/>
      <dgm:spPr/>
    </dgm:pt>
    <dgm:pt modelId="{906C1924-FB77-440A-91EF-96C70ACF8BF2}" type="pres">
      <dgm:prSet presAssocID="{C3456905-46A1-46C4-BF07-8EFC102A4018}" presName="horzSpace3" presStyleCnt="0"/>
      <dgm:spPr/>
    </dgm:pt>
    <dgm:pt modelId="{93E652AE-EFB3-43E6-99C1-6B0E14A37A43}" type="pres">
      <dgm:prSet presAssocID="{C3456905-46A1-46C4-BF07-8EFC102A4018}" presName="tx3" presStyleLbl="revTx" presStyleIdx="12" presStyleCnt="13"/>
      <dgm:spPr/>
      <dgm:t>
        <a:bodyPr/>
        <a:lstStyle/>
        <a:p>
          <a:endParaRPr lang="en-US"/>
        </a:p>
      </dgm:t>
    </dgm:pt>
    <dgm:pt modelId="{CE45F807-DE52-4182-AEC6-AA16563A42BB}" type="pres">
      <dgm:prSet presAssocID="{C3456905-46A1-46C4-BF07-8EFC102A4018}" presName="vert3" presStyleCnt="0"/>
      <dgm:spPr/>
    </dgm:pt>
    <dgm:pt modelId="{2E304F7E-B4E7-4199-8436-98778AFF71F7}" type="pres">
      <dgm:prSet presAssocID="{03878D99-1B42-4AE9-A6C3-98263AD4E554}" presName="thinLine2b" presStyleLbl="callout" presStyleIdx="8" presStyleCnt="9"/>
      <dgm:spPr/>
    </dgm:pt>
    <dgm:pt modelId="{1B71703F-D12A-4CCB-B00F-09530635A0B5}" type="pres">
      <dgm:prSet presAssocID="{03878D99-1B42-4AE9-A6C3-98263AD4E554}" presName="vertSpace2b" presStyleCnt="0"/>
      <dgm:spPr/>
    </dgm:pt>
  </dgm:ptLst>
  <dgm:cxnLst>
    <dgm:cxn modelId="{5FF0F50E-9256-4A7F-8EE5-EF6B25FA3635}" srcId="{2CF9F3D1-A4E7-4839-BF5C-E6261C706B96}" destId="{3B4CADB2-B9DF-4705-B3E4-7DE10E9B5445}" srcOrd="0" destOrd="0" parTransId="{B89815F8-C8E9-4D3A-A7DC-0FCBC42255F4}" sibTransId="{81E09CE9-40AF-4C28-ACFB-CB33EAFEFC7A}"/>
    <dgm:cxn modelId="{40807252-BBC9-4AC4-A152-91530110360D}" type="presOf" srcId="{C3456905-46A1-46C4-BF07-8EFC102A4018}" destId="{93E652AE-EFB3-43E6-99C1-6B0E14A37A43}" srcOrd="0" destOrd="0" presId="urn:microsoft.com/office/officeart/2008/layout/LinedList"/>
    <dgm:cxn modelId="{A83B8C8F-1BFA-4E03-9447-EABB763121D7}" srcId="{9B637D6A-0EBA-4DF8-A49C-4D9F00150492}" destId="{03878D99-1B42-4AE9-A6C3-98263AD4E554}" srcOrd="2" destOrd="0" parTransId="{7B44A920-6D68-4EBA-AAA9-8E5EDC1587C9}" sibTransId="{0CB5DE85-FF2E-437B-B4E9-D3D80A1C0FAF}"/>
    <dgm:cxn modelId="{2728017E-2F95-4395-B0A6-E10CA2F2C415}" srcId="{AB161A2E-D25E-4741-9D4E-AF86A2141DFE}" destId="{04AFD696-26E1-407A-B8EC-888253B2A509}" srcOrd="0" destOrd="0" parTransId="{2D559EF1-862B-4D69-9BE5-1BD3FB950FE6}" sibTransId="{AB7A2220-0ED4-4C0D-A95A-10AFCDD69235}"/>
    <dgm:cxn modelId="{F20C0C04-20A2-40D5-A58F-4EE0AE3D1AA2}" srcId="{2CF9F3D1-A4E7-4839-BF5C-E6261C706B96}" destId="{F5C1E5A7-DA01-4503-AEB8-FBF9EADF516C}" srcOrd="1" destOrd="0" parTransId="{5A29476C-DE5A-4694-9054-E186107AA67C}" sibTransId="{7C2E6CA2-2338-46CB-BA6B-4F270090A155}"/>
    <dgm:cxn modelId="{6F1D7F47-4269-4A63-B4A3-ABA8324AD5E8}" type="presOf" srcId="{6EBE943E-FD24-4234-BAA7-84E975DB51F5}" destId="{531B8C09-C790-4847-8932-FC6A5E6320ED}" srcOrd="0" destOrd="0" presId="urn:microsoft.com/office/officeart/2008/layout/LinedList"/>
    <dgm:cxn modelId="{4881EA77-DB76-428A-BED5-983A6D1B0534}" srcId="{AB161A2E-D25E-4741-9D4E-AF86A2141DFE}" destId="{76B0869D-D4C5-4E88-B5EE-7A9461B45E9C}" srcOrd="1" destOrd="0" parTransId="{285006AC-B423-4090-8E46-6FD13CE330EE}" sibTransId="{4E30D70F-62C2-495B-964E-AD8687B8E8F2}"/>
    <dgm:cxn modelId="{CB6C38FF-4489-407F-AB73-9437838A0066}" srcId="{03878D99-1B42-4AE9-A6C3-98263AD4E554}" destId="{EFC9DCA5-3491-4E3D-ABC8-7350B1916C60}" srcOrd="0" destOrd="0" parTransId="{6904434C-B839-428B-B174-9CB65DD35F3C}" sibTransId="{88336B2D-D3CC-4CEF-A9F5-4C756EFC5561}"/>
    <dgm:cxn modelId="{B8887E79-B6AD-47DD-9252-F7060A9D5B8C}" type="presOf" srcId="{EFC9DCA5-3491-4E3D-ABC8-7350B1916C60}" destId="{96654446-E2E5-4C0F-9F3B-4C630AA495CB}" srcOrd="0" destOrd="0" presId="urn:microsoft.com/office/officeart/2008/layout/LinedList"/>
    <dgm:cxn modelId="{7A994841-098D-4097-9148-79BAC7B2EB93}" type="presOf" srcId="{21ED69B8-F82E-4105-BE47-B33D4454DAB2}" destId="{0CF3C378-710C-48C3-A162-C192E4F21118}" srcOrd="0" destOrd="0" presId="urn:microsoft.com/office/officeart/2008/layout/LinedList"/>
    <dgm:cxn modelId="{B5184370-F4B9-4E4E-BCD0-4B7B70D2E18A}" type="presOf" srcId="{2CF9F3D1-A4E7-4839-BF5C-E6261C706B96}" destId="{B300A24A-D855-4514-93B1-F5C977D5051D}" srcOrd="0" destOrd="0" presId="urn:microsoft.com/office/officeart/2008/layout/LinedList"/>
    <dgm:cxn modelId="{53DDD739-5466-43CC-BCBE-050C24D965ED}" srcId="{AB161A2E-D25E-4741-9D4E-AF86A2141DFE}" destId="{6EBE943E-FD24-4234-BAA7-84E975DB51F5}" srcOrd="2" destOrd="0" parTransId="{A7A36B0D-D210-407F-BBD3-6CF1C4E32EB5}" sibTransId="{9511E59C-9230-4A7D-8A67-1A002456F096}"/>
    <dgm:cxn modelId="{66E1B7FD-D477-4A86-A572-0E9F26C063D2}" srcId="{21ED69B8-F82E-4105-BE47-B33D4454DAB2}" destId="{9B637D6A-0EBA-4DF8-A49C-4D9F00150492}" srcOrd="0" destOrd="0" parTransId="{F37786B9-184A-4B19-9661-1DFAE9795452}" sibTransId="{514E525C-7260-43A6-BDE5-83CE55E5C7FD}"/>
    <dgm:cxn modelId="{DB6A8DAC-C561-42D6-BDC4-0CB8C2310176}" srcId="{9B637D6A-0EBA-4DF8-A49C-4D9F00150492}" destId="{AB161A2E-D25E-4741-9D4E-AF86A2141DFE}" srcOrd="0" destOrd="0" parTransId="{C6F78DFA-141A-4992-BD8A-D5C8D12CF1E1}" sibTransId="{CFB108F6-4F35-4B47-91DC-CADCFF5A068E}"/>
    <dgm:cxn modelId="{AF7FA649-E3C5-4299-BD29-02CF9AEFFAD4}" srcId="{2CF9F3D1-A4E7-4839-BF5C-E6261C706B96}" destId="{228966AD-6114-43E5-8995-5D84001A9B42}" srcOrd="2" destOrd="0" parTransId="{2AEE75DC-2200-4B69-BCD6-C1FD9E6F48FD}" sibTransId="{7FEEAD15-57DB-4DEC-BBA0-C3BE4728EBC5}"/>
    <dgm:cxn modelId="{B5A63545-AE51-4002-9491-54CF77A4F3C4}" type="presOf" srcId="{F5C1E5A7-DA01-4503-AEB8-FBF9EADF516C}" destId="{1BDF9C2A-A0A7-46BF-810C-9BECD47F5C34}" srcOrd="0" destOrd="0" presId="urn:microsoft.com/office/officeart/2008/layout/LinedList"/>
    <dgm:cxn modelId="{FE6F2182-B8EE-4353-A6B3-C409F2572ED4}" srcId="{9B637D6A-0EBA-4DF8-A49C-4D9F00150492}" destId="{2CF9F3D1-A4E7-4839-BF5C-E6261C706B96}" srcOrd="1" destOrd="0" parTransId="{257860B5-DF98-4825-B031-2E09937C0A9A}" sibTransId="{469E0664-9F54-42DD-9B3E-C8867BBCF358}"/>
    <dgm:cxn modelId="{66040EE9-3417-4AB7-B2B1-75625164F0F5}" type="presOf" srcId="{AB161A2E-D25E-4741-9D4E-AF86A2141DFE}" destId="{577894B3-2172-48CB-8670-78B74E52490A}" srcOrd="0" destOrd="0" presId="urn:microsoft.com/office/officeart/2008/layout/LinedList"/>
    <dgm:cxn modelId="{0120B03C-0EEA-4F13-AAA2-BABB2F751FF5}" type="presOf" srcId="{03878D99-1B42-4AE9-A6C3-98263AD4E554}" destId="{F6B4FE22-F250-4320-96E2-977133952FB3}" srcOrd="0" destOrd="0" presId="urn:microsoft.com/office/officeart/2008/layout/LinedList"/>
    <dgm:cxn modelId="{1783CD71-D90D-4083-A2EC-1EBDE6EBAEDA}" srcId="{03878D99-1B42-4AE9-A6C3-98263AD4E554}" destId="{C3456905-46A1-46C4-BF07-8EFC102A4018}" srcOrd="1" destOrd="0" parTransId="{FD4523DB-382D-40AF-9CD1-336AE64DCCAB}" sibTransId="{F3B302C8-A8B8-4910-9E42-D67B32835F00}"/>
    <dgm:cxn modelId="{7DC5452D-58BC-4966-AD90-A32426E575D9}" type="presOf" srcId="{76B0869D-D4C5-4E88-B5EE-7A9461B45E9C}" destId="{DCC16A2C-F64B-48AC-8BAC-13CEF5D60FDD}" srcOrd="0" destOrd="0" presId="urn:microsoft.com/office/officeart/2008/layout/LinedList"/>
    <dgm:cxn modelId="{4DA5DD10-0DCA-4583-BA24-1D6F01D6C2A1}" type="presOf" srcId="{9B637D6A-0EBA-4DF8-A49C-4D9F00150492}" destId="{8F06BE22-BFF7-4560-BBA1-D92353FF9184}" srcOrd="0" destOrd="0" presId="urn:microsoft.com/office/officeart/2008/layout/LinedList"/>
    <dgm:cxn modelId="{96EEB1DB-919D-4C22-8D75-6665A44C940A}" type="presOf" srcId="{228966AD-6114-43E5-8995-5D84001A9B42}" destId="{75943D88-3284-4119-AA45-E8D95986E687}" srcOrd="0" destOrd="0" presId="urn:microsoft.com/office/officeart/2008/layout/LinedList"/>
    <dgm:cxn modelId="{ACCC40CC-9D2F-48E0-A428-2E79E15D5046}" type="presOf" srcId="{3B4CADB2-B9DF-4705-B3E4-7DE10E9B5445}" destId="{ED9A9163-7EF5-4EE8-A993-7FED25EFF9E6}" srcOrd="0" destOrd="0" presId="urn:microsoft.com/office/officeart/2008/layout/LinedList"/>
    <dgm:cxn modelId="{FA3AFB96-1A99-4F64-83B7-3A88BB54128A}" srcId="{AB161A2E-D25E-4741-9D4E-AF86A2141DFE}" destId="{3B7303DD-4934-42AD-8C1E-61BBCB8C1504}" srcOrd="3" destOrd="0" parTransId="{05476D0B-9FCA-414E-ABBC-C25211180049}" sibTransId="{62C41286-A476-4C5B-93B4-4572B87D22C2}"/>
    <dgm:cxn modelId="{5713A365-5AE2-43A0-91B8-5679FCE1FFFA}" type="presOf" srcId="{04AFD696-26E1-407A-B8EC-888253B2A509}" destId="{9B03CDC6-7901-4FA3-898B-DCC74BAD8F55}" srcOrd="0" destOrd="0" presId="urn:microsoft.com/office/officeart/2008/layout/LinedList"/>
    <dgm:cxn modelId="{5784AF90-3DCD-4DBB-90B6-A4AAE32CAD2F}" type="presOf" srcId="{3B7303DD-4934-42AD-8C1E-61BBCB8C1504}" destId="{51BAE8CA-A888-413F-B259-BF460B38E5E5}" srcOrd="0" destOrd="0" presId="urn:microsoft.com/office/officeart/2008/layout/LinedList"/>
    <dgm:cxn modelId="{A1231758-6353-4580-99E8-AACF28043A7E}" type="presParOf" srcId="{0CF3C378-710C-48C3-A162-C192E4F21118}" destId="{D9D7CC14-A4C9-451C-87EA-96CF0FD93039}" srcOrd="0" destOrd="0" presId="urn:microsoft.com/office/officeart/2008/layout/LinedList"/>
    <dgm:cxn modelId="{3F1A2A4B-EEE6-42E8-8D5C-9B10E96B668E}" type="presParOf" srcId="{0CF3C378-710C-48C3-A162-C192E4F21118}" destId="{8A140DFA-4B9C-4481-9679-070FD3A1E92C}" srcOrd="1" destOrd="0" presId="urn:microsoft.com/office/officeart/2008/layout/LinedList"/>
    <dgm:cxn modelId="{8945A3D2-EA18-4AFF-B1A0-C441AE1F1220}" type="presParOf" srcId="{8A140DFA-4B9C-4481-9679-070FD3A1E92C}" destId="{8F06BE22-BFF7-4560-BBA1-D92353FF9184}" srcOrd="0" destOrd="0" presId="urn:microsoft.com/office/officeart/2008/layout/LinedList"/>
    <dgm:cxn modelId="{4C82B264-FF53-4D8F-9583-3E3A0FFB4A43}" type="presParOf" srcId="{8A140DFA-4B9C-4481-9679-070FD3A1E92C}" destId="{BB7EE5DD-1995-4CFE-9495-7E64AC2051AF}" srcOrd="1" destOrd="0" presId="urn:microsoft.com/office/officeart/2008/layout/LinedList"/>
    <dgm:cxn modelId="{ADA0FEEA-6269-4D7F-B105-7626098E1424}" type="presParOf" srcId="{BB7EE5DD-1995-4CFE-9495-7E64AC2051AF}" destId="{F3948655-3B03-4D60-B103-32D701FBAACF}" srcOrd="0" destOrd="0" presId="urn:microsoft.com/office/officeart/2008/layout/LinedList"/>
    <dgm:cxn modelId="{6E732903-1868-4E36-BEE5-A85607ABDC4B}" type="presParOf" srcId="{BB7EE5DD-1995-4CFE-9495-7E64AC2051AF}" destId="{94B83338-E6AD-4D5E-BD36-70B837DFEB8F}" srcOrd="1" destOrd="0" presId="urn:microsoft.com/office/officeart/2008/layout/LinedList"/>
    <dgm:cxn modelId="{C45DE114-C35E-42AA-A383-3ED879C74F5B}" type="presParOf" srcId="{94B83338-E6AD-4D5E-BD36-70B837DFEB8F}" destId="{9B601AF7-98B5-474E-B638-EAB7DD7FD661}" srcOrd="0" destOrd="0" presId="urn:microsoft.com/office/officeart/2008/layout/LinedList"/>
    <dgm:cxn modelId="{444EB9AC-D2FD-4735-8A7A-32DC2A3F6E23}" type="presParOf" srcId="{94B83338-E6AD-4D5E-BD36-70B837DFEB8F}" destId="{577894B3-2172-48CB-8670-78B74E52490A}" srcOrd="1" destOrd="0" presId="urn:microsoft.com/office/officeart/2008/layout/LinedList"/>
    <dgm:cxn modelId="{413FFE98-BC91-4E00-9443-E7C7BA25361D}" type="presParOf" srcId="{94B83338-E6AD-4D5E-BD36-70B837DFEB8F}" destId="{350A6676-D822-4051-8072-C549CF6F775D}" srcOrd="2" destOrd="0" presId="urn:microsoft.com/office/officeart/2008/layout/LinedList"/>
    <dgm:cxn modelId="{F3E0ED71-D13E-44DF-8A59-0CA87314A9AB}" type="presParOf" srcId="{350A6676-D822-4051-8072-C549CF6F775D}" destId="{8EBD3281-84B6-4370-B5BB-901E0FC4F51A}" srcOrd="0" destOrd="0" presId="urn:microsoft.com/office/officeart/2008/layout/LinedList"/>
    <dgm:cxn modelId="{D1E4ACBE-C696-4736-B52D-DED9A31BB652}" type="presParOf" srcId="{8EBD3281-84B6-4370-B5BB-901E0FC4F51A}" destId="{F40377EE-A213-4334-9A5B-A63F90EF2852}" srcOrd="0" destOrd="0" presId="urn:microsoft.com/office/officeart/2008/layout/LinedList"/>
    <dgm:cxn modelId="{0566AA1E-B9F8-4788-9EFD-AF646FD1BB82}" type="presParOf" srcId="{8EBD3281-84B6-4370-B5BB-901E0FC4F51A}" destId="{9B03CDC6-7901-4FA3-898B-DCC74BAD8F55}" srcOrd="1" destOrd="0" presId="urn:microsoft.com/office/officeart/2008/layout/LinedList"/>
    <dgm:cxn modelId="{2C7CA849-9F7A-4931-AA38-6DF09483EFC1}" type="presParOf" srcId="{8EBD3281-84B6-4370-B5BB-901E0FC4F51A}" destId="{4FC03252-8129-41E1-99D3-F4A799A3A38A}" srcOrd="2" destOrd="0" presId="urn:microsoft.com/office/officeart/2008/layout/LinedList"/>
    <dgm:cxn modelId="{2B5CCEF8-C04D-4FDC-BBB6-8DB4B1E5408D}" type="presParOf" srcId="{350A6676-D822-4051-8072-C549CF6F775D}" destId="{728F4245-41D3-4F8E-8A31-6E11BA5DF2FF}" srcOrd="1" destOrd="0" presId="urn:microsoft.com/office/officeart/2008/layout/LinedList"/>
    <dgm:cxn modelId="{FDE2ED1C-09CD-49CC-B40C-8B85DB4C21B9}" type="presParOf" srcId="{350A6676-D822-4051-8072-C549CF6F775D}" destId="{14ECB3F4-ABB2-421C-81E3-3554F448FD86}" srcOrd="2" destOrd="0" presId="urn:microsoft.com/office/officeart/2008/layout/LinedList"/>
    <dgm:cxn modelId="{2E27D5B1-B57C-4F57-B3B8-57905F4A5619}" type="presParOf" srcId="{14ECB3F4-ABB2-421C-81E3-3554F448FD86}" destId="{2599DB26-F4F6-4EB8-9D2D-E18D0AB9EF97}" srcOrd="0" destOrd="0" presId="urn:microsoft.com/office/officeart/2008/layout/LinedList"/>
    <dgm:cxn modelId="{8C66FDE5-BE87-4845-88AC-D5C3F212339E}" type="presParOf" srcId="{14ECB3F4-ABB2-421C-81E3-3554F448FD86}" destId="{DCC16A2C-F64B-48AC-8BAC-13CEF5D60FDD}" srcOrd="1" destOrd="0" presId="urn:microsoft.com/office/officeart/2008/layout/LinedList"/>
    <dgm:cxn modelId="{FB2EC598-23E8-4438-A3A1-D77E98DB6C6B}" type="presParOf" srcId="{14ECB3F4-ABB2-421C-81E3-3554F448FD86}" destId="{0505C90D-270F-4DF2-BB17-2D4CBFE85323}" srcOrd="2" destOrd="0" presId="urn:microsoft.com/office/officeart/2008/layout/LinedList"/>
    <dgm:cxn modelId="{40DF0C47-AF68-4CC3-BEEA-9E512829FB84}" type="presParOf" srcId="{350A6676-D822-4051-8072-C549CF6F775D}" destId="{2BCDE668-806C-40D6-8567-F98710A7614D}" srcOrd="3" destOrd="0" presId="urn:microsoft.com/office/officeart/2008/layout/LinedList"/>
    <dgm:cxn modelId="{E2D03E6B-6129-4D6C-BD8C-78840F2036FE}" type="presParOf" srcId="{350A6676-D822-4051-8072-C549CF6F775D}" destId="{8E76E9F2-DDBE-4329-AF5C-BEF3E7225201}" srcOrd="4" destOrd="0" presId="urn:microsoft.com/office/officeart/2008/layout/LinedList"/>
    <dgm:cxn modelId="{FAACD0D1-135F-4968-AEA9-C9711E591A32}" type="presParOf" srcId="{8E76E9F2-DDBE-4329-AF5C-BEF3E7225201}" destId="{34FEB9FE-0361-44CF-AD93-FF412C7E061C}" srcOrd="0" destOrd="0" presId="urn:microsoft.com/office/officeart/2008/layout/LinedList"/>
    <dgm:cxn modelId="{FEF95A4E-8D63-454E-814B-D7248DF0BF5F}" type="presParOf" srcId="{8E76E9F2-DDBE-4329-AF5C-BEF3E7225201}" destId="{531B8C09-C790-4847-8932-FC6A5E6320ED}" srcOrd="1" destOrd="0" presId="urn:microsoft.com/office/officeart/2008/layout/LinedList"/>
    <dgm:cxn modelId="{AF3C87C6-C430-4033-A845-EFF3B7D84028}" type="presParOf" srcId="{8E76E9F2-DDBE-4329-AF5C-BEF3E7225201}" destId="{F1070926-6A69-4D65-892B-E9EA46EF24BC}" srcOrd="2" destOrd="0" presId="urn:microsoft.com/office/officeart/2008/layout/LinedList"/>
    <dgm:cxn modelId="{962F0CC7-F903-4CC1-84A0-7A8B0BC0EC4C}" type="presParOf" srcId="{350A6676-D822-4051-8072-C549CF6F775D}" destId="{2F326860-9EE0-442B-9D4B-B5E0307F0DF7}" srcOrd="5" destOrd="0" presId="urn:microsoft.com/office/officeart/2008/layout/LinedList"/>
    <dgm:cxn modelId="{9554C2C2-6568-4948-8E99-834C564A627D}" type="presParOf" srcId="{350A6676-D822-4051-8072-C549CF6F775D}" destId="{4D6B7CC5-1FBA-4528-AD1B-E1DFE2820F95}" srcOrd="6" destOrd="0" presId="urn:microsoft.com/office/officeart/2008/layout/LinedList"/>
    <dgm:cxn modelId="{6958D3C0-75B5-4EAA-B9D2-E0D9AC9C32F4}" type="presParOf" srcId="{4D6B7CC5-1FBA-4528-AD1B-E1DFE2820F95}" destId="{A0A9B060-A94B-4A3C-A1B4-6B4CBE8BF360}" srcOrd="0" destOrd="0" presId="urn:microsoft.com/office/officeart/2008/layout/LinedList"/>
    <dgm:cxn modelId="{FEE56E87-F806-4448-BB0E-071DFB426079}" type="presParOf" srcId="{4D6B7CC5-1FBA-4528-AD1B-E1DFE2820F95}" destId="{51BAE8CA-A888-413F-B259-BF460B38E5E5}" srcOrd="1" destOrd="0" presId="urn:microsoft.com/office/officeart/2008/layout/LinedList"/>
    <dgm:cxn modelId="{70EBB891-9719-433B-854B-0FD25DFE40C6}" type="presParOf" srcId="{4D6B7CC5-1FBA-4528-AD1B-E1DFE2820F95}" destId="{57DA6609-6CBF-4932-8E28-20F63F2093B1}" srcOrd="2" destOrd="0" presId="urn:microsoft.com/office/officeart/2008/layout/LinedList"/>
    <dgm:cxn modelId="{3E5EFE75-5AAF-43EF-9FAD-BE86D3EB7C8D}" type="presParOf" srcId="{BB7EE5DD-1995-4CFE-9495-7E64AC2051AF}" destId="{D6C4D581-F81A-44C2-B2C4-12B28D3A55BF}" srcOrd="2" destOrd="0" presId="urn:microsoft.com/office/officeart/2008/layout/LinedList"/>
    <dgm:cxn modelId="{79C86091-D8DB-4DF1-BC55-D2A3508CBF86}" type="presParOf" srcId="{BB7EE5DD-1995-4CFE-9495-7E64AC2051AF}" destId="{08432CE1-1C42-4328-A5D1-705B69B33A21}" srcOrd="3" destOrd="0" presId="urn:microsoft.com/office/officeart/2008/layout/LinedList"/>
    <dgm:cxn modelId="{54CB8ADE-D40D-4A51-90CD-1EE87B252507}" type="presParOf" srcId="{BB7EE5DD-1995-4CFE-9495-7E64AC2051AF}" destId="{20EF1F8F-E634-4729-BC3A-356C4E892CEF}" srcOrd="4" destOrd="0" presId="urn:microsoft.com/office/officeart/2008/layout/LinedList"/>
    <dgm:cxn modelId="{3814AF63-BB11-4B9B-B877-D39380249EF7}" type="presParOf" srcId="{20EF1F8F-E634-4729-BC3A-356C4E892CEF}" destId="{41ECD8EA-87B4-4DAB-BFE2-42D5C2EC3A82}" srcOrd="0" destOrd="0" presId="urn:microsoft.com/office/officeart/2008/layout/LinedList"/>
    <dgm:cxn modelId="{C795FC1C-A054-48E2-A80E-24BD1A86BB94}" type="presParOf" srcId="{20EF1F8F-E634-4729-BC3A-356C4E892CEF}" destId="{B300A24A-D855-4514-93B1-F5C977D5051D}" srcOrd="1" destOrd="0" presId="urn:microsoft.com/office/officeart/2008/layout/LinedList"/>
    <dgm:cxn modelId="{83F2DD1E-D716-4DD3-9642-94CA15FA5911}" type="presParOf" srcId="{20EF1F8F-E634-4729-BC3A-356C4E892CEF}" destId="{E52EC9CA-60DD-471C-98BC-EB3291F727C2}" srcOrd="2" destOrd="0" presId="urn:microsoft.com/office/officeart/2008/layout/LinedList"/>
    <dgm:cxn modelId="{9984BED8-0B76-4561-A453-CE7F31A55EF2}" type="presParOf" srcId="{E52EC9CA-60DD-471C-98BC-EB3291F727C2}" destId="{20F9A9FA-6BB3-41B7-95B7-3D585DD30C9B}" srcOrd="0" destOrd="0" presId="urn:microsoft.com/office/officeart/2008/layout/LinedList"/>
    <dgm:cxn modelId="{B25A67D6-F108-40E7-836C-35D491064C89}" type="presParOf" srcId="{20F9A9FA-6BB3-41B7-95B7-3D585DD30C9B}" destId="{B8A7B644-AABA-4434-9FDC-74D4FD791E63}" srcOrd="0" destOrd="0" presId="urn:microsoft.com/office/officeart/2008/layout/LinedList"/>
    <dgm:cxn modelId="{2631C632-778D-4EC9-92A2-D3B79E3618C4}" type="presParOf" srcId="{20F9A9FA-6BB3-41B7-95B7-3D585DD30C9B}" destId="{ED9A9163-7EF5-4EE8-A993-7FED25EFF9E6}" srcOrd="1" destOrd="0" presId="urn:microsoft.com/office/officeart/2008/layout/LinedList"/>
    <dgm:cxn modelId="{EFE1B527-9782-4E1D-8559-4584782052CC}" type="presParOf" srcId="{20F9A9FA-6BB3-41B7-95B7-3D585DD30C9B}" destId="{7F616724-A044-4089-BC40-614AE7097BD5}" srcOrd="2" destOrd="0" presId="urn:microsoft.com/office/officeart/2008/layout/LinedList"/>
    <dgm:cxn modelId="{211C0EB3-E483-40FF-826D-B97C42A2A2C7}" type="presParOf" srcId="{E52EC9CA-60DD-471C-98BC-EB3291F727C2}" destId="{DB3D7B40-E75D-4366-8483-F529EEC6C4CE}" srcOrd="1" destOrd="0" presId="urn:microsoft.com/office/officeart/2008/layout/LinedList"/>
    <dgm:cxn modelId="{02B714E1-4379-4CEC-B6B6-F05EF23305D6}" type="presParOf" srcId="{E52EC9CA-60DD-471C-98BC-EB3291F727C2}" destId="{CF134E4F-851D-4090-A961-84C4B7FD1336}" srcOrd="2" destOrd="0" presId="urn:microsoft.com/office/officeart/2008/layout/LinedList"/>
    <dgm:cxn modelId="{29C958D6-A467-4542-A152-0BFBF90D984B}" type="presParOf" srcId="{CF134E4F-851D-4090-A961-84C4B7FD1336}" destId="{277AB859-D2CD-4CEF-AB0A-F51D1238DA8E}" srcOrd="0" destOrd="0" presId="urn:microsoft.com/office/officeart/2008/layout/LinedList"/>
    <dgm:cxn modelId="{16E92C7F-662B-4F5E-BA73-68CFD386ABB3}" type="presParOf" srcId="{CF134E4F-851D-4090-A961-84C4B7FD1336}" destId="{1BDF9C2A-A0A7-46BF-810C-9BECD47F5C34}" srcOrd="1" destOrd="0" presId="urn:microsoft.com/office/officeart/2008/layout/LinedList"/>
    <dgm:cxn modelId="{8DC8B269-C135-4D56-B7C6-1A1A725EBE46}" type="presParOf" srcId="{CF134E4F-851D-4090-A961-84C4B7FD1336}" destId="{10FBC281-4787-4F3F-8C01-14213CC74633}" srcOrd="2" destOrd="0" presId="urn:microsoft.com/office/officeart/2008/layout/LinedList"/>
    <dgm:cxn modelId="{4495F7E7-A2D3-4A62-BF0C-7916D476B45C}" type="presParOf" srcId="{E52EC9CA-60DD-471C-98BC-EB3291F727C2}" destId="{35631921-4B17-4AF1-9F49-54A407CCC457}" srcOrd="3" destOrd="0" presId="urn:microsoft.com/office/officeart/2008/layout/LinedList"/>
    <dgm:cxn modelId="{E9DCB897-7FD1-4433-B67E-90F46714B6AE}" type="presParOf" srcId="{E52EC9CA-60DD-471C-98BC-EB3291F727C2}" destId="{B86BE718-0324-4874-A0C5-C6E9C553A717}" srcOrd="4" destOrd="0" presId="urn:microsoft.com/office/officeart/2008/layout/LinedList"/>
    <dgm:cxn modelId="{79A2A135-3319-4321-89A6-ED6B324DDDE6}" type="presParOf" srcId="{B86BE718-0324-4874-A0C5-C6E9C553A717}" destId="{31519055-E9F6-4F7A-885F-474DB8906A8B}" srcOrd="0" destOrd="0" presId="urn:microsoft.com/office/officeart/2008/layout/LinedList"/>
    <dgm:cxn modelId="{6BAD93A8-44BE-4519-9873-92FA456D7B20}" type="presParOf" srcId="{B86BE718-0324-4874-A0C5-C6E9C553A717}" destId="{75943D88-3284-4119-AA45-E8D95986E687}" srcOrd="1" destOrd="0" presId="urn:microsoft.com/office/officeart/2008/layout/LinedList"/>
    <dgm:cxn modelId="{09CB4849-70D0-46C0-845F-0408BF8F8EEE}" type="presParOf" srcId="{B86BE718-0324-4874-A0C5-C6E9C553A717}" destId="{D81AEF1B-CF8C-4FD9-8B6F-6AC54E7BBF99}" srcOrd="2" destOrd="0" presId="urn:microsoft.com/office/officeart/2008/layout/LinedList"/>
    <dgm:cxn modelId="{36CA4BFF-BB51-4F34-8179-84BE25329C8E}" type="presParOf" srcId="{BB7EE5DD-1995-4CFE-9495-7E64AC2051AF}" destId="{27DAE7F4-BE7D-4F5A-8BBC-9FC89845797B}" srcOrd="5" destOrd="0" presId="urn:microsoft.com/office/officeart/2008/layout/LinedList"/>
    <dgm:cxn modelId="{AF486568-96E9-43EE-A508-F82035C4A331}" type="presParOf" srcId="{BB7EE5DD-1995-4CFE-9495-7E64AC2051AF}" destId="{2456F350-C0C1-4C6F-A60C-A86AEBB6F513}" srcOrd="6" destOrd="0" presId="urn:microsoft.com/office/officeart/2008/layout/LinedList"/>
    <dgm:cxn modelId="{7224AF03-56C8-4A60-9774-90EED10A8413}" type="presParOf" srcId="{BB7EE5DD-1995-4CFE-9495-7E64AC2051AF}" destId="{0652E43E-6CA0-4839-A7FF-ABF9D9FA63F0}" srcOrd="7" destOrd="0" presId="urn:microsoft.com/office/officeart/2008/layout/LinedList"/>
    <dgm:cxn modelId="{E21A118B-EBFA-4BE3-B731-E6402304A5FF}" type="presParOf" srcId="{0652E43E-6CA0-4839-A7FF-ABF9D9FA63F0}" destId="{5FE1EB47-89C3-4F99-847A-890B374C0DEB}" srcOrd="0" destOrd="0" presId="urn:microsoft.com/office/officeart/2008/layout/LinedList"/>
    <dgm:cxn modelId="{752877AD-965E-4671-833B-AF1B6DAD4C4F}" type="presParOf" srcId="{0652E43E-6CA0-4839-A7FF-ABF9D9FA63F0}" destId="{F6B4FE22-F250-4320-96E2-977133952FB3}" srcOrd="1" destOrd="0" presId="urn:microsoft.com/office/officeart/2008/layout/LinedList"/>
    <dgm:cxn modelId="{91FE0323-01F9-4632-8E7F-C8468301F10A}" type="presParOf" srcId="{0652E43E-6CA0-4839-A7FF-ABF9D9FA63F0}" destId="{20A55B0E-1624-4B14-9AF6-5FA810D06CF6}" srcOrd="2" destOrd="0" presId="urn:microsoft.com/office/officeart/2008/layout/LinedList"/>
    <dgm:cxn modelId="{ECB787C7-3FEA-4A74-AE8C-457C5DB5B376}" type="presParOf" srcId="{20A55B0E-1624-4B14-9AF6-5FA810D06CF6}" destId="{6320AD75-7735-4EE1-BE17-AA57EE6E50D5}" srcOrd="0" destOrd="0" presId="urn:microsoft.com/office/officeart/2008/layout/LinedList"/>
    <dgm:cxn modelId="{49B9A146-0E7C-4D1A-9D85-8CDDFD6220CA}" type="presParOf" srcId="{6320AD75-7735-4EE1-BE17-AA57EE6E50D5}" destId="{FCA9B731-8A06-4763-A8EE-7CC1E1E9EAB3}" srcOrd="0" destOrd="0" presId="urn:microsoft.com/office/officeart/2008/layout/LinedList"/>
    <dgm:cxn modelId="{43303FD3-0C45-477B-9D0F-93C15AA9A516}" type="presParOf" srcId="{6320AD75-7735-4EE1-BE17-AA57EE6E50D5}" destId="{96654446-E2E5-4C0F-9F3B-4C630AA495CB}" srcOrd="1" destOrd="0" presId="urn:microsoft.com/office/officeart/2008/layout/LinedList"/>
    <dgm:cxn modelId="{A7DFF198-1496-45FD-A5B3-539C3C9B9366}" type="presParOf" srcId="{6320AD75-7735-4EE1-BE17-AA57EE6E50D5}" destId="{1219A1EA-07C7-4EF1-86EB-C8F427077216}" srcOrd="2" destOrd="0" presId="urn:microsoft.com/office/officeart/2008/layout/LinedList"/>
    <dgm:cxn modelId="{FDC3F9F3-5B25-4306-8F7C-CEFEAB48BB8F}" type="presParOf" srcId="{20A55B0E-1624-4B14-9AF6-5FA810D06CF6}" destId="{8FCA511A-DF5C-4F8C-9357-777783425755}" srcOrd="1" destOrd="0" presId="urn:microsoft.com/office/officeart/2008/layout/LinedList"/>
    <dgm:cxn modelId="{E1E4476D-64F3-4D95-93EF-6317A694027E}" type="presParOf" srcId="{20A55B0E-1624-4B14-9AF6-5FA810D06CF6}" destId="{3EB6222A-57D5-42A4-8DA7-87EDFF8C9CBA}" srcOrd="2" destOrd="0" presId="urn:microsoft.com/office/officeart/2008/layout/LinedList"/>
    <dgm:cxn modelId="{20118321-D946-4754-AB4C-4BE08653CA36}" type="presParOf" srcId="{3EB6222A-57D5-42A4-8DA7-87EDFF8C9CBA}" destId="{906C1924-FB77-440A-91EF-96C70ACF8BF2}" srcOrd="0" destOrd="0" presId="urn:microsoft.com/office/officeart/2008/layout/LinedList"/>
    <dgm:cxn modelId="{9A8230F1-D208-4373-B8B1-CC301BB77F6E}" type="presParOf" srcId="{3EB6222A-57D5-42A4-8DA7-87EDFF8C9CBA}" destId="{93E652AE-EFB3-43E6-99C1-6B0E14A37A43}" srcOrd="1" destOrd="0" presId="urn:microsoft.com/office/officeart/2008/layout/LinedList"/>
    <dgm:cxn modelId="{5F16F67D-9D6A-4580-BFE4-752FC6DFBD2E}" type="presParOf" srcId="{3EB6222A-57D5-42A4-8DA7-87EDFF8C9CBA}" destId="{CE45F807-DE52-4182-AEC6-AA16563A42BB}" srcOrd="2" destOrd="0" presId="urn:microsoft.com/office/officeart/2008/layout/LinedList"/>
    <dgm:cxn modelId="{678B9663-D126-4F1D-AA26-B87709793E2E}" type="presParOf" srcId="{BB7EE5DD-1995-4CFE-9495-7E64AC2051AF}" destId="{2E304F7E-B4E7-4199-8436-98778AFF71F7}" srcOrd="8" destOrd="0" presId="urn:microsoft.com/office/officeart/2008/layout/LinedList"/>
    <dgm:cxn modelId="{46256DB0-097D-4C0C-8307-1EB94AC96C2A}" type="presParOf" srcId="{BB7EE5DD-1995-4CFE-9495-7E64AC2051AF}" destId="{1B71703F-D12A-4CCB-B00F-09530635A0B5}" srcOrd="9"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3DDFAD-01F7-437A-B0CF-DEF802E3DB5B}" type="doc">
      <dgm:prSet loTypeId="urn:microsoft.com/office/officeart/2008/layout/LinedList" loCatId="hierarchy" qsTypeId="urn:microsoft.com/office/officeart/2005/8/quickstyle/simple1" qsCatId="simple" csTypeId="urn:microsoft.com/office/officeart/2005/8/colors/accent0_3" csCatId="mainScheme" phldr="1"/>
      <dgm:spPr/>
      <dgm:t>
        <a:bodyPr/>
        <a:lstStyle/>
        <a:p>
          <a:endParaRPr lang="en-US"/>
        </a:p>
      </dgm:t>
    </dgm:pt>
    <dgm:pt modelId="{77502CAA-F1C0-456F-BF65-F5E839F2A316}">
      <dgm:prSet phldrT="[Text]"/>
      <dgm:spPr/>
      <dgm:t>
        <a:bodyPr/>
        <a:lstStyle/>
        <a:p>
          <a:r>
            <a:rPr lang="en-US" dirty="0" smtClean="0"/>
            <a:t>Skills</a:t>
          </a:r>
          <a:endParaRPr lang="en-US" dirty="0"/>
        </a:p>
      </dgm:t>
    </dgm:pt>
    <dgm:pt modelId="{71C7D422-AF3A-4978-B877-B660038F3FAC}" type="parTrans" cxnId="{E6F46099-C249-432C-B2BD-D02A3A5AB38B}">
      <dgm:prSet/>
      <dgm:spPr/>
      <dgm:t>
        <a:bodyPr/>
        <a:lstStyle/>
        <a:p>
          <a:endParaRPr lang="en-US"/>
        </a:p>
      </dgm:t>
    </dgm:pt>
    <dgm:pt modelId="{CB3CFBC3-5913-4C7B-8DD2-20FBB84A4573}" type="sibTrans" cxnId="{E6F46099-C249-432C-B2BD-D02A3A5AB38B}">
      <dgm:prSet/>
      <dgm:spPr/>
      <dgm:t>
        <a:bodyPr/>
        <a:lstStyle/>
        <a:p>
          <a:endParaRPr lang="en-US"/>
        </a:p>
      </dgm:t>
    </dgm:pt>
    <dgm:pt modelId="{9151736C-4A61-4954-94CE-E94328F27CE1}">
      <dgm:prSet phldrT="[Text]"/>
      <dgm:spPr/>
      <dgm:t>
        <a:bodyPr/>
        <a:lstStyle/>
        <a:p>
          <a:r>
            <a:rPr lang="en-US" dirty="0" smtClean="0"/>
            <a:t>Attitudes and Values</a:t>
          </a:r>
          <a:endParaRPr lang="en-US" dirty="0"/>
        </a:p>
      </dgm:t>
    </dgm:pt>
    <dgm:pt modelId="{484581C9-D5B2-46FA-A4F9-06E43A9F5895}" type="parTrans" cxnId="{0383EE9A-5BE7-4C4C-9772-5D6D12C4FE47}">
      <dgm:prSet/>
      <dgm:spPr/>
      <dgm:t>
        <a:bodyPr/>
        <a:lstStyle/>
        <a:p>
          <a:endParaRPr lang="en-US"/>
        </a:p>
      </dgm:t>
    </dgm:pt>
    <dgm:pt modelId="{49F8E9F9-C5FF-42C9-B478-EA641D5200A0}" type="sibTrans" cxnId="{0383EE9A-5BE7-4C4C-9772-5D6D12C4FE47}">
      <dgm:prSet/>
      <dgm:spPr/>
      <dgm:t>
        <a:bodyPr/>
        <a:lstStyle/>
        <a:p>
          <a:endParaRPr lang="en-US"/>
        </a:p>
      </dgm:t>
    </dgm:pt>
    <dgm:pt modelId="{EDD9FF64-4E50-43F5-A2F1-3BDFE62C0F16}">
      <dgm:prSet phldrT="[Text]"/>
      <dgm:spPr/>
      <dgm:t>
        <a:bodyPr/>
        <a:lstStyle/>
        <a:p>
          <a:r>
            <a:rPr lang="en-US" dirty="0" smtClean="0"/>
            <a:t>Content</a:t>
          </a:r>
          <a:endParaRPr lang="en-US" dirty="0"/>
        </a:p>
      </dgm:t>
    </dgm:pt>
    <dgm:pt modelId="{D9BA54DB-2B17-4C7B-8C3D-7BF701EFC296}" type="parTrans" cxnId="{08076926-5B8D-4B35-A3DB-6F2A20C4C115}">
      <dgm:prSet/>
      <dgm:spPr/>
      <dgm:t>
        <a:bodyPr/>
        <a:lstStyle/>
        <a:p>
          <a:endParaRPr lang="en-US"/>
        </a:p>
      </dgm:t>
    </dgm:pt>
    <dgm:pt modelId="{89012C6D-A6C5-41A8-8615-67A59DCCA23C}" type="sibTrans" cxnId="{08076926-5B8D-4B35-A3DB-6F2A20C4C115}">
      <dgm:prSet/>
      <dgm:spPr/>
      <dgm:t>
        <a:bodyPr/>
        <a:lstStyle/>
        <a:p>
          <a:endParaRPr lang="en-US"/>
        </a:p>
      </dgm:t>
    </dgm:pt>
    <dgm:pt modelId="{5C1BABF2-55ED-4613-9780-2C294BF84DA6}">
      <dgm:prSet phldrT="[Text]"/>
      <dgm:spPr/>
      <dgm:t>
        <a:bodyPr/>
        <a:lstStyle/>
        <a:p>
          <a:r>
            <a:rPr lang="en-US" dirty="0" smtClean="0"/>
            <a:t>Self-Management</a:t>
          </a:r>
          <a:endParaRPr lang="en-US" dirty="0"/>
        </a:p>
      </dgm:t>
    </dgm:pt>
    <dgm:pt modelId="{13CB12B5-14B8-4BAB-AC89-9EDDF7660B8F}" type="parTrans" cxnId="{4B980B8D-18D8-42DE-95C2-49A85060207B}">
      <dgm:prSet/>
      <dgm:spPr/>
      <dgm:t>
        <a:bodyPr/>
        <a:lstStyle/>
        <a:p>
          <a:endParaRPr lang="en-US"/>
        </a:p>
      </dgm:t>
    </dgm:pt>
    <dgm:pt modelId="{9D0DA5C0-FF77-4439-A2B8-A5E7B99B6CE8}" type="sibTrans" cxnId="{4B980B8D-18D8-42DE-95C2-49A85060207B}">
      <dgm:prSet/>
      <dgm:spPr/>
      <dgm:t>
        <a:bodyPr/>
        <a:lstStyle/>
        <a:p>
          <a:endParaRPr lang="en-US"/>
        </a:p>
      </dgm:t>
    </dgm:pt>
    <dgm:pt modelId="{14B2AAD8-631D-44DC-96E9-1F064D8F624C}">
      <dgm:prSet phldrT="[Text]"/>
      <dgm:spPr/>
      <dgm:t>
        <a:bodyPr/>
        <a:lstStyle/>
        <a:p>
          <a:r>
            <a:rPr lang="en-US" dirty="0" smtClean="0"/>
            <a:t>Problem Solving and Decision Making</a:t>
          </a:r>
          <a:endParaRPr lang="en-US" dirty="0"/>
        </a:p>
      </dgm:t>
    </dgm:pt>
    <dgm:pt modelId="{1533CF3E-610B-43B3-9578-A8E34CD52300}" type="parTrans" cxnId="{1CE2237F-2BA3-467C-8899-4170CDF60F46}">
      <dgm:prSet/>
      <dgm:spPr/>
      <dgm:t>
        <a:bodyPr/>
        <a:lstStyle/>
        <a:p>
          <a:endParaRPr lang="en-US"/>
        </a:p>
      </dgm:t>
    </dgm:pt>
    <dgm:pt modelId="{06177702-A4A9-4A90-9D7D-DF84902F34F0}" type="sibTrans" cxnId="{1CE2237F-2BA3-467C-8899-4170CDF60F46}">
      <dgm:prSet/>
      <dgm:spPr/>
      <dgm:t>
        <a:bodyPr/>
        <a:lstStyle/>
        <a:p>
          <a:endParaRPr lang="en-US"/>
        </a:p>
      </dgm:t>
    </dgm:pt>
    <dgm:pt modelId="{DDA95A26-1E22-49D8-A5A7-C18FC5F1A3DB}">
      <dgm:prSet phldrT="[Text]"/>
      <dgm:spPr/>
      <dgm:t>
        <a:bodyPr/>
        <a:lstStyle/>
        <a:p>
          <a:r>
            <a:rPr lang="en-US" dirty="0" smtClean="0"/>
            <a:t>Communication</a:t>
          </a:r>
          <a:endParaRPr lang="en-US" dirty="0"/>
        </a:p>
      </dgm:t>
    </dgm:pt>
    <dgm:pt modelId="{0F8063E2-82A8-4A32-AB06-66210646D5C2}" type="parTrans" cxnId="{883A8CFC-F3B2-43A6-A06B-7C29B8916ECD}">
      <dgm:prSet/>
      <dgm:spPr/>
      <dgm:t>
        <a:bodyPr/>
        <a:lstStyle/>
        <a:p>
          <a:endParaRPr lang="en-US"/>
        </a:p>
      </dgm:t>
    </dgm:pt>
    <dgm:pt modelId="{EEA028D9-60E0-45CB-B1AC-9EBAF06BE838}" type="sibTrans" cxnId="{883A8CFC-F3B2-43A6-A06B-7C29B8916ECD}">
      <dgm:prSet/>
      <dgm:spPr/>
      <dgm:t>
        <a:bodyPr/>
        <a:lstStyle/>
        <a:p>
          <a:endParaRPr lang="en-US"/>
        </a:p>
      </dgm:t>
    </dgm:pt>
    <dgm:pt modelId="{8E2E0C52-1096-4DF9-B585-456A51FB0FF2}">
      <dgm:prSet phldrT="[Text]"/>
      <dgm:spPr/>
      <dgm:t>
        <a:bodyPr/>
        <a:lstStyle/>
        <a:p>
          <a:r>
            <a:rPr lang="en-US" dirty="0" smtClean="0"/>
            <a:t>About Self</a:t>
          </a:r>
          <a:endParaRPr lang="en-US" dirty="0"/>
        </a:p>
      </dgm:t>
    </dgm:pt>
    <dgm:pt modelId="{2D46CB33-B135-44D8-ADC9-764AB7925998}" type="parTrans" cxnId="{66190EFD-5247-44B0-94D0-9AA1A0CB3253}">
      <dgm:prSet/>
      <dgm:spPr/>
      <dgm:t>
        <a:bodyPr/>
        <a:lstStyle/>
        <a:p>
          <a:endParaRPr lang="en-US"/>
        </a:p>
      </dgm:t>
    </dgm:pt>
    <dgm:pt modelId="{F3BC320E-2245-492E-B5CA-7A11F4017E84}" type="sibTrans" cxnId="{66190EFD-5247-44B0-94D0-9AA1A0CB3253}">
      <dgm:prSet/>
      <dgm:spPr/>
      <dgm:t>
        <a:bodyPr/>
        <a:lstStyle/>
        <a:p>
          <a:endParaRPr lang="en-US"/>
        </a:p>
      </dgm:t>
    </dgm:pt>
    <dgm:pt modelId="{45861246-27F5-4111-A7A3-6EEE12686B0B}">
      <dgm:prSet phldrT="[Text]"/>
      <dgm:spPr/>
      <dgm:t>
        <a:bodyPr/>
        <a:lstStyle/>
        <a:p>
          <a:r>
            <a:rPr lang="en-US" dirty="0" smtClean="0"/>
            <a:t>About Others</a:t>
          </a:r>
          <a:endParaRPr lang="en-US" dirty="0"/>
        </a:p>
      </dgm:t>
    </dgm:pt>
    <dgm:pt modelId="{1A6A98B5-659B-4644-93D1-EE45493D13D2}" type="parTrans" cxnId="{5EFAFE81-B9C0-45B9-8491-C6C1A0DD70C9}">
      <dgm:prSet/>
      <dgm:spPr/>
      <dgm:t>
        <a:bodyPr/>
        <a:lstStyle/>
        <a:p>
          <a:endParaRPr lang="en-US"/>
        </a:p>
      </dgm:t>
    </dgm:pt>
    <dgm:pt modelId="{683C2461-23E8-450A-9AD9-71B004482529}" type="sibTrans" cxnId="{5EFAFE81-B9C0-45B9-8491-C6C1A0DD70C9}">
      <dgm:prSet/>
      <dgm:spPr/>
      <dgm:t>
        <a:bodyPr/>
        <a:lstStyle/>
        <a:p>
          <a:endParaRPr lang="en-US"/>
        </a:p>
      </dgm:t>
    </dgm:pt>
    <dgm:pt modelId="{73E90372-6F3F-4668-A063-403F09D296DC}">
      <dgm:prSet phldrT="[Text]"/>
      <dgm:spPr/>
      <dgm:t>
        <a:bodyPr/>
        <a:lstStyle/>
        <a:p>
          <a:r>
            <a:rPr lang="en-US" dirty="0" smtClean="0"/>
            <a:t>About Tasks</a:t>
          </a:r>
          <a:endParaRPr lang="en-US" dirty="0"/>
        </a:p>
      </dgm:t>
    </dgm:pt>
    <dgm:pt modelId="{024168FB-9AD3-4E49-958F-530CD6D33893}" type="parTrans" cxnId="{C1850C09-CF87-449D-93EE-7A66E18299EE}">
      <dgm:prSet/>
      <dgm:spPr/>
      <dgm:t>
        <a:bodyPr/>
        <a:lstStyle/>
        <a:p>
          <a:endParaRPr lang="en-US"/>
        </a:p>
      </dgm:t>
    </dgm:pt>
    <dgm:pt modelId="{C6D8CFEA-B470-447B-BB19-2C3CC3149746}" type="sibTrans" cxnId="{C1850C09-CF87-449D-93EE-7A66E18299EE}">
      <dgm:prSet/>
      <dgm:spPr/>
      <dgm:t>
        <a:bodyPr/>
        <a:lstStyle/>
        <a:p>
          <a:endParaRPr lang="en-US"/>
        </a:p>
      </dgm:t>
    </dgm:pt>
    <dgm:pt modelId="{35C1D7A3-0627-4653-ADDE-F363FF0F7CDC}">
      <dgm:prSet phldrT="[Text]"/>
      <dgm:spPr/>
      <dgm:t>
        <a:bodyPr/>
        <a:lstStyle/>
        <a:p>
          <a:r>
            <a:rPr lang="en-US" dirty="0" smtClean="0"/>
            <a:t>Self/Health</a:t>
          </a:r>
          <a:endParaRPr lang="en-US" dirty="0"/>
        </a:p>
      </dgm:t>
    </dgm:pt>
    <dgm:pt modelId="{A369348B-40ED-46E2-9219-02B1A7B08CD1}" type="parTrans" cxnId="{96E01593-0926-4A26-A343-66D83F717995}">
      <dgm:prSet/>
      <dgm:spPr/>
      <dgm:t>
        <a:bodyPr/>
        <a:lstStyle/>
        <a:p>
          <a:endParaRPr lang="en-US"/>
        </a:p>
      </dgm:t>
    </dgm:pt>
    <dgm:pt modelId="{842E851B-F340-4FB8-9D01-FA8826FADB13}" type="sibTrans" cxnId="{96E01593-0926-4A26-A343-66D83F717995}">
      <dgm:prSet/>
      <dgm:spPr/>
      <dgm:t>
        <a:bodyPr/>
        <a:lstStyle/>
        <a:p>
          <a:endParaRPr lang="en-US"/>
        </a:p>
      </dgm:t>
    </dgm:pt>
    <dgm:pt modelId="{E5507C6E-B25A-43F3-8E02-0876F6EA3B14}">
      <dgm:prSet phldrT="[Text]"/>
      <dgm:spPr/>
      <dgm:t>
        <a:bodyPr/>
        <a:lstStyle/>
        <a:p>
          <a:r>
            <a:rPr lang="en-US" dirty="0" smtClean="0"/>
            <a:t>Relationships</a:t>
          </a:r>
          <a:endParaRPr lang="en-US" dirty="0"/>
        </a:p>
      </dgm:t>
    </dgm:pt>
    <dgm:pt modelId="{8FE457B8-299E-46F5-A957-C4F72126C4CB}" type="parTrans" cxnId="{76733E91-EC4A-42FF-9A85-2653420ACD7C}">
      <dgm:prSet/>
      <dgm:spPr/>
      <dgm:t>
        <a:bodyPr/>
        <a:lstStyle/>
        <a:p>
          <a:endParaRPr lang="en-US"/>
        </a:p>
      </dgm:t>
    </dgm:pt>
    <dgm:pt modelId="{E5AC8CA7-4F7C-447F-9E58-7D83E81DDE18}" type="sibTrans" cxnId="{76733E91-EC4A-42FF-9A85-2653420ACD7C}">
      <dgm:prSet/>
      <dgm:spPr/>
      <dgm:t>
        <a:bodyPr/>
        <a:lstStyle/>
        <a:p>
          <a:endParaRPr lang="en-US"/>
        </a:p>
      </dgm:t>
    </dgm:pt>
    <dgm:pt modelId="{02EC7A54-4927-49B3-975B-4B10464DC68E}">
      <dgm:prSet phldrT="[Text]"/>
      <dgm:spPr/>
      <dgm:t>
        <a:bodyPr/>
        <a:lstStyle/>
        <a:p>
          <a:r>
            <a:rPr lang="en-US" dirty="0" smtClean="0"/>
            <a:t>School/Community</a:t>
          </a:r>
          <a:endParaRPr lang="en-US" dirty="0"/>
        </a:p>
      </dgm:t>
    </dgm:pt>
    <dgm:pt modelId="{FBAA609E-9DEB-46AC-B3AA-D406B8F60C21}" type="parTrans" cxnId="{58694D5A-7B96-417E-9761-CA3026A3BEEB}">
      <dgm:prSet/>
      <dgm:spPr/>
      <dgm:t>
        <a:bodyPr/>
        <a:lstStyle/>
        <a:p>
          <a:endParaRPr lang="en-US"/>
        </a:p>
      </dgm:t>
    </dgm:pt>
    <dgm:pt modelId="{66DD7F29-E2BE-4B6F-8914-CDD9417A428B}" type="sibTrans" cxnId="{58694D5A-7B96-417E-9761-CA3026A3BEEB}">
      <dgm:prSet/>
      <dgm:spPr/>
      <dgm:t>
        <a:bodyPr/>
        <a:lstStyle/>
        <a:p>
          <a:endParaRPr lang="en-US"/>
        </a:p>
      </dgm:t>
    </dgm:pt>
    <dgm:pt modelId="{17175AC8-9AF3-4262-BCF6-F24073A2AEF1}">
      <dgm:prSet phldrT="[Text]"/>
      <dgm:spPr/>
      <dgm:t>
        <a:bodyPr vert="horz"/>
        <a:lstStyle/>
        <a:p>
          <a:r>
            <a:rPr lang="en-US" dirty="0" smtClean="0"/>
            <a:t>New Haven Social Development Curriculum</a:t>
          </a:r>
          <a:endParaRPr lang="en-US" dirty="0"/>
        </a:p>
      </dgm:t>
    </dgm:pt>
    <dgm:pt modelId="{8FCDF8EE-F4D7-411D-98AA-19ACD8FD9668}" type="sibTrans" cxnId="{6024A146-AEF0-42F1-98E8-C36E02BC7B53}">
      <dgm:prSet/>
      <dgm:spPr/>
      <dgm:t>
        <a:bodyPr/>
        <a:lstStyle/>
        <a:p>
          <a:endParaRPr lang="en-US"/>
        </a:p>
      </dgm:t>
    </dgm:pt>
    <dgm:pt modelId="{9A044F38-C278-48B6-A273-9DB675B4425E}" type="parTrans" cxnId="{6024A146-AEF0-42F1-98E8-C36E02BC7B53}">
      <dgm:prSet/>
      <dgm:spPr/>
      <dgm:t>
        <a:bodyPr/>
        <a:lstStyle/>
        <a:p>
          <a:endParaRPr lang="en-US"/>
        </a:p>
      </dgm:t>
    </dgm:pt>
    <dgm:pt modelId="{FB4647D7-7FC2-41EB-B749-C4697268A647}" type="pres">
      <dgm:prSet presAssocID="{BC3DDFAD-01F7-437A-B0CF-DEF802E3DB5B}" presName="vert0" presStyleCnt="0">
        <dgm:presLayoutVars>
          <dgm:dir/>
          <dgm:animOne val="branch"/>
          <dgm:animLvl val="lvl"/>
        </dgm:presLayoutVars>
      </dgm:prSet>
      <dgm:spPr/>
      <dgm:t>
        <a:bodyPr/>
        <a:lstStyle/>
        <a:p>
          <a:endParaRPr lang="en-US"/>
        </a:p>
      </dgm:t>
    </dgm:pt>
    <dgm:pt modelId="{B8A7DD3C-D1F2-4522-B822-A3F0275AAF97}" type="pres">
      <dgm:prSet presAssocID="{17175AC8-9AF3-4262-BCF6-F24073A2AEF1}" presName="thickLine" presStyleLbl="alignNode1" presStyleIdx="0" presStyleCnt="1"/>
      <dgm:spPr/>
    </dgm:pt>
    <dgm:pt modelId="{D2DB3607-7D33-48F2-A666-75331F4B2DDF}" type="pres">
      <dgm:prSet presAssocID="{17175AC8-9AF3-4262-BCF6-F24073A2AEF1}" presName="horz1" presStyleCnt="0"/>
      <dgm:spPr/>
    </dgm:pt>
    <dgm:pt modelId="{39D33F87-6D2C-4180-B2E6-6384A53B3D56}" type="pres">
      <dgm:prSet presAssocID="{17175AC8-9AF3-4262-BCF6-F24073A2AEF1}" presName="tx1" presStyleLbl="revTx" presStyleIdx="0" presStyleCnt="13" custScaleX="149745"/>
      <dgm:spPr/>
      <dgm:t>
        <a:bodyPr/>
        <a:lstStyle/>
        <a:p>
          <a:endParaRPr lang="en-US"/>
        </a:p>
      </dgm:t>
    </dgm:pt>
    <dgm:pt modelId="{F87F7812-93A7-4516-8DD6-C6BDB99E0B61}" type="pres">
      <dgm:prSet presAssocID="{17175AC8-9AF3-4262-BCF6-F24073A2AEF1}" presName="vert1" presStyleCnt="0"/>
      <dgm:spPr/>
    </dgm:pt>
    <dgm:pt modelId="{A1BC90FD-E9A0-4DDB-A4FE-00CF04A71373}" type="pres">
      <dgm:prSet presAssocID="{77502CAA-F1C0-456F-BF65-F5E839F2A316}" presName="vertSpace2a" presStyleCnt="0"/>
      <dgm:spPr/>
    </dgm:pt>
    <dgm:pt modelId="{09014519-D95B-409E-87E2-0DBC840B2CDE}" type="pres">
      <dgm:prSet presAssocID="{77502CAA-F1C0-456F-BF65-F5E839F2A316}" presName="horz2" presStyleCnt="0"/>
      <dgm:spPr/>
    </dgm:pt>
    <dgm:pt modelId="{9621D9F3-CA0A-4E12-9BBE-694D10BF1269}" type="pres">
      <dgm:prSet presAssocID="{77502CAA-F1C0-456F-BF65-F5E839F2A316}" presName="horzSpace2" presStyleCnt="0"/>
      <dgm:spPr/>
    </dgm:pt>
    <dgm:pt modelId="{8D98B49C-F1AA-4605-B495-D339F91B4D91}" type="pres">
      <dgm:prSet presAssocID="{77502CAA-F1C0-456F-BF65-F5E839F2A316}" presName="tx2" presStyleLbl="revTx" presStyleIdx="1" presStyleCnt="13"/>
      <dgm:spPr/>
      <dgm:t>
        <a:bodyPr/>
        <a:lstStyle/>
        <a:p>
          <a:endParaRPr lang="en-US"/>
        </a:p>
      </dgm:t>
    </dgm:pt>
    <dgm:pt modelId="{6F8C494F-E3AB-4FAE-B15D-F356F4807EA3}" type="pres">
      <dgm:prSet presAssocID="{77502CAA-F1C0-456F-BF65-F5E839F2A316}" presName="vert2" presStyleCnt="0"/>
      <dgm:spPr/>
    </dgm:pt>
    <dgm:pt modelId="{622CEBFE-C9FB-46D2-8DEC-6256738CDF68}" type="pres">
      <dgm:prSet presAssocID="{5C1BABF2-55ED-4613-9780-2C294BF84DA6}" presName="horz3" presStyleCnt="0"/>
      <dgm:spPr/>
    </dgm:pt>
    <dgm:pt modelId="{0AEB861E-A9C3-4519-AFD9-78596697A6A9}" type="pres">
      <dgm:prSet presAssocID="{5C1BABF2-55ED-4613-9780-2C294BF84DA6}" presName="horzSpace3" presStyleCnt="0"/>
      <dgm:spPr/>
    </dgm:pt>
    <dgm:pt modelId="{82C5F054-5EA2-40C9-B198-FEDFE19D6D7B}" type="pres">
      <dgm:prSet presAssocID="{5C1BABF2-55ED-4613-9780-2C294BF84DA6}" presName="tx3" presStyleLbl="revTx" presStyleIdx="2" presStyleCnt="13"/>
      <dgm:spPr/>
      <dgm:t>
        <a:bodyPr/>
        <a:lstStyle/>
        <a:p>
          <a:endParaRPr lang="en-US"/>
        </a:p>
      </dgm:t>
    </dgm:pt>
    <dgm:pt modelId="{994A7648-40D3-489D-BAB4-20F468664726}" type="pres">
      <dgm:prSet presAssocID="{5C1BABF2-55ED-4613-9780-2C294BF84DA6}" presName="vert3" presStyleCnt="0"/>
      <dgm:spPr/>
    </dgm:pt>
    <dgm:pt modelId="{F67756A8-2472-4A0A-A48A-B0C2FA0F42D1}" type="pres">
      <dgm:prSet presAssocID="{9D0DA5C0-FF77-4439-A2B8-A5E7B99B6CE8}" presName="thinLine3" presStyleLbl="callout" presStyleIdx="0" presStyleCnt="9"/>
      <dgm:spPr/>
    </dgm:pt>
    <dgm:pt modelId="{B236DB94-1FBB-4DC8-B3FA-E230FB45C5C7}" type="pres">
      <dgm:prSet presAssocID="{14B2AAD8-631D-44DC-96E9-1F064D8F624C}" presName="horz3" presStyleCnt="0"/>
      <dgm:spPr/>
    </dgm:pt>
    <dgm:pt modelId="{1CF91E7A-4434-4CF1-BCBF-A964520E7FE1}" type="pres">
      <dgm:prSet presAssocID="{14B2AAD8-631D-44DC-96E9-1F064D8F624C}" presName="horzSpace3" presStyleCnt="0"/>
      <dgm:spPr/>
    </dgm:pt>
    <dgm:pt modelId="{009F0159-E6B6-4336-AA1B-E3A48A9B9E18}" type="pres">
      <dgm:prSet presAssocID="{14B2AAD8-631D-44DC-96E9-1F064D8F624C}" presName="tx3" presStyleLbl="revTx" presStyleIdx="3" presStyleCnt="13"/>
      <dgm:spPr/>
      <dgm:t>
        <a:bodyPr/>
        <a:lstStyle/>
        <a:p>
          <a:endParaRPr lang="en-US"/>
        </a:p>
      </dgm:t>
    </dgm:pt>
    <dgm:pt modelId="{565EE9B2-9226-4EC2-8841-1C40AE535308}" type="pres">
      <dgm:prSet presAssocID="{14B2AAD8-631D-44DC-96E9-1F064D8F624C}" presName="vert3" presStyleCnt="0"/>
      <dgm:spPr/>
    </dgm:pt>
    <dgm:pt modelId="{08ED1329-C955-4872-A563-9ECD526AD9AF}" type="pres">
      <dgm:prSet presAssocID="{06177702-A4A9-4A90-9D7D-DF84902F34F0}" presName="thinLine3" presStyleLbl="callout" presStyleIdx="1" presStyleCnt="9"/>
      <dgm:spPr/>
    </dgm:pt>
    <dgm:pt modelId="{F5D925A4-C7A3-4F79-AD8B-C221FD1000AE}" type="pres">
      <dgm:prSet presAssocID="{DDA95A26-1E22-49D8-A5A7-C18FC5F1A3DB}" presName="horz3" presStyleCnt="0"/>
      <dgm:spPr/>
    </dgm:pt>
    <dgm:pt modelId="{23E0E431-73BA-4344-B6E4-9CEB669430F0}" type="pres">
      <dgm:prSet presAssocID="{DDA95A26-1E22-49D8-A5A7-C18FC5F1A3DB}" presName="horzSpace3" presStyleCnt="0"/>
      <dgm:spPr/>
    </dgm:pt>
    <dgm:pt modelId="{12F2E1E1-7EBD-4714-A440-E3233CA71B80}" type="pres">
      <dgm:prSet presAssocID="{DDA95A26-1E22-49D8-A5A7-C18FC5F1A3DB}" presName="tx3" presStyleLbl="revTx" presStyleIdx="4" presStyleCnt="13"/>
      <dgm:spPr/>
      <dgm:t>
        <a:bodyPr/>
        <a:lstStyle/>
        <a:p>
          <a:endParaRPr lang="en-US"/>
        </a:p>
      </dgm:t>
    </dgm:pt>
    <dgm:pt modelId="{50D6645E-7A85-4BF8-8E2D-353E79369AA6}" type="pres">
      <dgm:prSet presAssocID="{DDA95A26-1E22-49D8-A5A7-C18FC5F1A3DB}" presName="vert3" presStyleCnt="0"/>
      <dgm:spPr/>
    </dgm:pt>
    <dgm:pt modelId="{3FA64806-C708-449D-B43E-76DB99897DBE}" type="pres">
      <dgm:prSet presAssocID="{77502CAA-F1C0-456F-BF65-F5E839F2A316}" presName="thinLine2b" presStyleLbl="callout" presStyleIdx="2" presStyleCnt="9"/>
      <dgm:spPr/>
    </dgm:pt>
    <dgm:pt modelId="{03C22CD2-7BF6-4260-86B2-EBAD1A5D627D}" type="pres">
      <dgm:prSet presAssocID="{77502CAA-F1C0-456F-BF65-F5E839F2A316}" presName="vertSpace2b" presStyleCnt="0"/>
      <dgm:spPr/>
    </dgm:pt>
    <dgm:pt modelId="{B76A06F3-77CB-4533-AD4B-1BFB9A2BB8AF}" type="pres">
      <dgm:prSet presAssocID="{9151736C-4A61-4954-94CE-E94328F27CE1}" presName="horz2" presStyleCnt="0"/>
      <dgm:spPr/>
    </dgm:pt>
    <dgm:pt modelId="{C31E566D-500F-4356-81FD-472043EC831C}" type="pres">
      <dgm:prSet presAssocID="{9151736C-4A61-4954-94CE-E94328F27CE1}" presName="horzSpace2" presStyleCnt="0"/>
      <dgm:spPr/>
    </dgm:pt>
    <dgm:pt modelId="{5BF59210-E704-4CFA-8D7C-3968B0D81C56}" type="pres">
      <dgm:prSet presAssocID="{9151736C-4A61-4954-94CE-E94328F27CE1}" presName="tx2" presStyleLbl="revTx" presStyleIdx="5" presStyleCnt="13"/>
      <dgm:spPr/>
      <dgm:t>
        <a:bodyPr/>
        <a:lstStyle/>
        <a:p>
          <a:endParaRPr lang="en-US"/>
        </a:p>
      </dgm:t>
    </dgm:pt>
    <dgm:pt modelId="{C551723E-F6FB-4A43-B89E-FBB79A881BB3}" type="pres">
      <dgm:prSet presAssocID="{9151736C-4A61-4954-94CE-E94328F27CE1}" presName="vert2" presStyleCnt="0"/>
      <dgm:spPr/>
    </dgm:pt>
    <dgm:pt modelId="{A2691C61-66F6-407D-82E5-AC7DB3814457}" type="pres">
      <dgm:prSet presAssocID="{8E2E0C52-1096-4DF9-B585-456A51FB0FF2}" presName="horz3" presStyleCnt="0"/>
      <dgm:spPr/>
    </dgm:pt>
    <dgm:pt modelId="{8CD85C11-AE90-47E0-96B6-809522B21D26}" type="pres">
      <dgm:prSet presAssocID="{8E2E0C52-1096-4DF9-B585-456A51FB0FF2}" presName="horzSpace3" presStyleCnt="0"/>
      <dgm:spPr/>
    </dgm:pt>
    <dgm:pt modelId="{2A9B8A5D-C384-4C12-9F9D-C5058F916540}" type="pres">
      <dgm:prSet presAssocID="{8E2E0C52-1096-4DF9-B585-456A51FB0FF2}" presName="tx3" presStyleLbl="revTx" presStyleIdx="6" presStyleCnt="13"/>
      <dgm:spPr/>
      <dgm:t>
        <a:bodyPr/>
        <a:lstStyle/>
        <a:p>
          <a:endParaRPr lang="en-US"/>
        </a:p>
      </dgm:t>
    </dgm:pt>
    <dgm:pt modelId="{A9079CCA-2A68-4161-BA94-5EE98408D65A}" type="pres">
      <dgm:prSet presAssocID="{8E2E0C52-1096-4DF9-B585-456A51FB0FF2}" presName="vert3" presStyleCnt="0"/>
      <dgm:spPr/>
    </dgm:pt>
    <dgm:pt modelId="{FAE43095-07D4-48B0-8215-AF9E5521252A}" type="pres">
      <dgm:prSet presAssocID="{F3BC320E-2245-492E-B5CA-7A11F4017E84}" presName="thinLine3" presStyleLbl="callout" presStyleIdx="3" presStyleCnt="9"/>
      <dgm:spPr/>
    </dgm:pt>
    <dgm:pt modelId="{B481A595-7083-4212-B5D4-D063C4950C76}" type="pres">
      <dgm:prSet presAssocID="{45861246-27F5-4111-A7A3-6EEE12686B0B}" presName="horz3" presStyleCnt="0"/>
      <dgm:spPr/>
    </dgm:pt>
    <dgm:pt modelId="{730188B2-1552-4867-B4D2-DF1818A3246B}" type="pres">
      <dgm:prSet presAssocID="{45861246-27F5-4111-A7A3-6EEE12686B0B}" presName="horzSpace3" presStyleCnt="0"/>
      <dgm:spPr/>
    </dgm:pt>
    <dgm:pt modelId="{28322F1E-673F-4FF5-BFCB-9D014F3F3853}" type="pres">
      <dgm:prSet presAssocID="{45861246-27F5-4111-A7A3-6EEE12686B0B}" presName="tx3" presStyleLbl="revTx" presStyleIdx="7" presStyleCnt="13"/>
      <dgm:spPr/>
      <dgm:t>
        <a:bodyPr/>
        <a:lstStyle/>
        <a:p>
          <a:endParaRPr lang="en-US"/>
        </a:p>
      </dgm:t>
    </dgm:pt>
    <dgm:pt modelId="{B54829BE-4C15-41CC-96D6-D962E24355A6}" type="pres">
      <dgm:prSet presAssocID="{45861246-27F5-4111-A7A3-6EEE12686B0B}" presName="vert3" presStyleCnt="0"/>
      <dgm:spPr/>
    </dgm:pt>
    <dgm:pt modelId="{1772FA2F-66EF-48A6-ABE9-92170128D578}" type="pres">
      <dgm:prSet presAssocID="{683C2461-23E8-450A-9AD9-71B004482529}" presName="thinLine3" presStyleLbl="callout" presStyleIdx="4" presStyleCnt="9"/>
      <dgm:spPr/>
    </dgm:pt>
    <dgm:pt modelId="{2C987BE1-2F49-4FAE-AF50-08F145CE7786}" type="pres">
      <dgm:prSet presAssocID="{73E90372-6F3F-4668-A063-403F09D296DC}" presName="horz3" presStyleCnt="0"/>
      <dgm:spPr/>
    </dgm:pt>
    <dgm:pt modelId="{9106C5DC-1A09-4450-A2A8-BC10B6FEE146}" type="pres">
      <dgm:prSet presAssocID="{73E90372-6F3F-4668-A063-403F09D296DC}" presName="horzSpace3" presStyleCnt="0"/>
      <dgm:spPr/>
    </dgm:pt>
    <dgm:pt modelId="{22D4DEA9-C652-46FA-B5C5-6C7CDA963CFF}" type="pres">
      <dgm:prSet presAssocID="{73E90372-6F3F-4668-A063-403F09D296DC}" presName="tx3" presStyleLbl="revTx" presStyleIdx="8" presStyleCnt="13"/>
      <dgm:spPr/>
      <dgm:t>
        <a:bodyPr/>
        <a:lstStyle/>
        <a:p>
          <a:endParaRPr lang="en-US"/>
        </a:p>
      </dgm:t>
    </dgm:pt>
    <dgm:pt modelId="{E704B9B7-1619-40D0-9516-C2B02192EC90}" type="pres">
      <dgm:prSet presAssocID="{73E90372-6F3F-4668-A063-403F09D296DC}" presName="vert3" presStyleCnt="0"/>
      <dgm:spPr/>
    </dgm:pt>
    <dgm:pt modelId="{02B7BFEE-F169-476A-9769-2BBC494BD792}" type="pres">
      <dgm:prSet presAssocID="{9151736C-4A61-4954-94CE-E94328F27CE1}" presName="thinLine2b" presStyleLbl="callout" presStyleIdx="5" presStyleCnt="9"/>
      <dgm:spPr/>
    </dgm:pt>
    <dgm:pt modelId="{FC20C2AA-25C1-40BF-BAEB-D9084E9D35DD}" type="pres">
      <dgm:prSet presAssocID="{9151736C-4A61-4954-94CE-E94328F27CE1}" presName="vertSpace2b" presStyleCnt="0"/>
      <dgm:spPr/>
    </dgm:pt>
    <dgm:pt modelId="{72E193AC-F994-4627-8F05-29517ECBEDE6}" type="pres">
      <dgm:prSet presAssocID="{EDD9FF64-4E50-43F5-A2F1-3BDFE62C0F16}" presName="horz2" presStyleCnt="0"/>
      <dgm:spPr/>
    </dgm:pt>
    <dgm:pt modelId="{3BCCD396-E4FD-437E-AC5F-949BEBB0566F}" type="pres">
      <dgm:prSet presAssocID="{EDD9FF64-4E50-43F5-A2F1-3BDFE62C0F16}" presName="horzSpace2" presStyleCnt="0"/>
      <dgm:spPr/>
    </dgm:pt>
    <dgm:pt modelId="{A379CBAC-6DC8-4D49-BA0F-7332ADCAEE9A}" type="pres">
      <dgm:prSet presAssocID="{EDD9FF64-4E50-43F5-A2F1-3BDFE62C0F16}" presName="tx2" presStyleLbl="revTx" presStyleIdx="9" presStyleCnt="13"/>
      <dgm:spPr/>
      <dgm:t>
        <a:bodyPr/>
        <a:lstStyle/>
        <a:p>
          <a:endParaRPr lang="en-US"/>
        </a:p>
      </dgm:t>
    </dgm:pt>
    <dgm:pt modelId="{C14FBE74-7193-456D-A4A5-903F0770E45C}" type="pres">
      <dgm:prSet presAssocID="{EDD9FF64-4E50-43F5-A2F1-3BDFE62C0F16}" presName="vert2" presStyleCnt="0"/>
      <dgm:spPr/>
    </dgm:pt>
    <dgm:pt modelId="{A4618767-CD25-4F38-83A7-643EC82C5FE1}" type="pres">
      <dgm:prSet presAssocID="{35C1D7A3-0627-4653-ADDE-F363FF0F7CDC}" presName="horz3" presStyleCnt="0"/>
      <dgm:spPr/>
    </dgm:pt>
    <dgm:pt modelId="{62F0C141-22B0-4135-BCCB-821ED7599C01}" type="pres">
      <dgm:prSet presAssocID="{35C1D7A3-0627-4653-ADDE-F363FF0F7CDC}" presName="horzSpace3" presStyleCnt="0"/>
      <dgm:spPr/>
    </dgm:pt>
    <dgm:pt modelId="{3B1ABD73-4B3C-4C64-99AE-23C658554F99}" type="pres">
      <dgm:prSet presAssocID="{35C1D7A3-0627-4653-ADDE-F363FF0F7CDC}" presName="tx3" presStyleLbl="revTx" presStyleIdx="10" presStyleCnt="13"/>
      <dgm:spPr/>
      <dgm:t>
        <a:bodyPr/>
        <a:lstStyle/>
        <a:p>
          <a:endParaRPr lang="en-US"/>
        </a:p>
      </dgm:t>
    </dgm:pt>
    <dgm:pt modelId="{B4C3D149-494F-457A-B49A-943FF51F982E}" type="pres">
      <dgm:prSet presAssocID="{35C1D7A3-0627-4653-ADDE-F363FF0F7CDC}" presName="vert3" presStyleCnt="0"/>
      <dgm:spPr/>
    </dgm:pt>
    <dgm:pt modelId="{5201C3B0-48D3-4C94-83DE-690F3366DB9E}" type="pres">
      <dgm:prSet presAssocID="{842E851B-F340-4FB8-9D01-FA8826FADB13}" presName="thinLine3" presStyleLbl="callout" presStyleIdx="6" presStyleCnt="9"/>
      <dgm:spPr/>
    </dgm:pt>
    <dgm:pt modelId="{4058F8BF-492D-4B30-BE51-7086740D6781}" type="pres">
      <dgm:prSet presAssocID="{E5507C6E-B25A-43F3-8E02-0876F6EA3B14}" presName="horz3" presStyleCnt="0"/>
      <dgm:spPr/>
    </dgm:pt>
    <dgm:pt modelId="{3B5E5A5A-0792-4A17-8BAD-FF5AB92222D1}" type="pres">
      <dgm:prSet presAssocID="{E5507C6E-B25A-43F3-8E02-0876F6EA3B14}" presName="horzSpace3" presStyleCnt="0"/>
      <dgm:spPr/>
    </dgm:pt>
    <dgm:pt modelId="{D1D5622A-2E5D-4BF2-B55E-82A6E5DF2B26}" type="pres">
      <dgm:prSet presAssocID="{E5507C6E-B25A-43F3-8E02-0876F6EA3B14}" presName="tx3" presStyleLbl="revTx" presStyleIdx="11" presStyleCnt="13"/>
      <dgm:spPr/>
      <dgm:t>
        <a:bodyPr/>
        <a:lstStyle/>
        <a:p>
          <a:endParaRPr lang="en-US"/>
        </a:p>
      </dgm:t>
    </dgm:pt>
    <dgm:pt modelId="{DE80A89C-1D3B-4388-A87B-B23E50A036BA}" type="pres">
      <dgm:prSet presAssocID="{E5507C6E-B25A-43F3-8E02-0876F6EA3B14}" presName="vert3" presStyleCnt="0"/>
      <dgm:spPr/>
    </dgm:pt>
    <dgm:pt modelId="{4206BF33-7E6C-4C63-ADAB-DBBF48C4964F}" type="pres">
      <dgm:prSet presAssocID="{E5AC8CA7-4F7C-447F-9E58-7D83E81DDE18}" presName="thinLine3" presStyleLbl="callout" presStyleIdx="7" presStyleCnt="9"/>
      <dgm:spPr/>
    </dgm:pt>
    <dgm:pt modelId="{59B669C0-E255-4621-ADA4-CA2AFB9C1CAE}" type="pres">
      <dgm:prSet presAssocID="{02EC7A54-4927-49B3-975B-4B10464DC68E}" presName="horz3" presStyleCnt="0"/>
      <dgm:spPr/>
    </dgm:pt>
    <dgm:pt modelId="{A2932AAC-7585-41FA-A074-804C61CBD1E9}" type="pres">
      <dgm:prSet presAssocID="{02EC7A54-4927-49B3-975B-4B10464DC68E}" presName="horzSpace3" presStyleCnt="0"/>
      <dgm:spPr/>
    </dgm:pt>
    <dgm:pt modelId="{18139DEF-0BDE-4D3D-9D4E-0F4DB7C78AAA}" type="pres">
      <dgm:prSet presAssocID="{02EC7A54-4927-49B3-975B-4B10464DC68E}" presName="tx3" presStyleLbl="revTx" presStyleIdx="12" presStyleCnt="13"/>
      <dgm:spPr/>
      <dgm:t>
        <a:bodyPr/>
        <a:lstStyle/>
        <a:p>
          <a:endParaRPr lang="en-US"/>
        </a:p>
      </dgm:t>
    </dgm:pt>
    <dgm:pt modelId="{7EC09D5D-9CA9-4180-80EA-94E125799968}" type="pres">
      <dgm:prSet presAssocID="{02EC7A54-4927-49B3-975B-4B10464DC68E}" presName="vert3" presStyleCnt="0"/>
      <dgm:spPr/>
    </dgm:pt>
    <dgm:pt modelId="{1656D56C-750A-4BD8-A4BF-27FC300979E2}" type="pres">
      <dgm:prSet presAssocID="{EDD9FF64-4E50-43F5-A2F1-3BDFE62C0F16}" presName="thinLine2b" presStyleLbl="callout" presStyleIdx="8" presStyleCnt="9"/>
      <dgm:spPr/>
    </dgm:pt>
    <dgm:pt modelId="{7AE0A35A-810D-41BF-AC55-D076028FCB18}" type="pres">
      <dgm:prSet presAssocID="{EDD9FF64-4E50-43F5-A2F1-3BDFE62C0F16}" presName="vertSpace2b" presStyleCnt="0"/>
      <dgm:spPr/>
    </dgm:pt>
  </dgm:ptLst>
  <dgm:cxnLst>
    <dgm:cxn modelId="{31B5A5E5-37DA-46C0-B355-60AAECD69975}" type="presOf" srcId="{73E90372-6F3F-4668-A063-403F09D296DC}" destId="{22D4DEA9-C652-46FA-B5C5-6C7CDA963CFF}" srcOrd="0" destOrd="0" presId="urn:microsoft.com/office/officeart/2008/layout/LinedList"/>
    <dgm:cxn modelId="{1CB02C4C-F589-47F3-8980-AA539B4A6733}" type="presOf" srcId="{14B2AAD8-631D-44DC-96E9-1F064D8F624C}" destId="{009F0159-E6B6-4336-AA1B-E3A48A9B9E18}" srcOrd="0" destOrd="0" presId="urn:microsoft.com/office/officeart/2008/layout/LinedList"/>
    <dgm:cxn modelId="{C0C7A113-F75C-4759-85CC-1D1288112919}" type="presOf" srcId="{45861246-27F5-4111-A7A3-6EEE12686B0B}" destId="{28322F1E-673F-4FF5-BFCB-9D014F3F3853}" srcOrd="0" destOrd="0" presId="urn:microsoft.com/office/officeart/2008/layout/LinedList"/>
    <dgm:cxn modelId="{5EFAFE81-B9C0-45B9-8491-C6C1A0DD70C9}" srcId="{9151736C-4A61-4954-94CE-E94328F27CE1}" destId="{45861246-27F5-4111-A7A3-6EEE12686B0B}" srcOrd="1" destOrd="0" parTransId="{1A6A98B5-659B-4644-93D1-EE45493D13D2}" sibTransId="{683C2461-23E8-450A-9AD9-71B004482529}"/>
    <dgm:cxn modelId="{02BCC53C-6E1F-4C0E-9E2F-7E1E4468D772}" type="presOf" srcId="{5C1BABF2-55ED-4613-9780-2C294BF84DA6}" destId="{82C5F054-5EA2-40C9-B198-FEDFE19D6D7B}" srcOrd="0" destOrd="0" presId="urn:microsoft.com/office/officeart/2008/layout/LinedList"/>
    <dgm:cxn modelId="{76733E91-EC4A-42FF-9A85-2653420ACD7C}" srcId="{EDD9FF64-4E50-43F5-A2F1-3BDFE62C0F16}" destId="{E5507C6E-B25A-43F3-8E02-0876F6EA3B14}" srcOrd="1" destOrd="0" parTransId="{8FE457B8-299E-46F5-A957-C4F72126C4CB}" sibTransId="{E5AC8CA7-4F7C-447F-9E58-7D83E81DDE18}"/>
    <dgm:cxn modelId="{96E01593-0926-4A26-A343-66D83F717995}" srcId="{EDD9FF64-4E50-43F5-A2F1-3BDFE62C0F16}" destId="{35C1D7A3-0627-4653-ADDE-F363FF0F7CDC}" srcOrd="0" destOrd="0" parTransId="{A369348B-40ED-46E2-9219-02B1A7B08CD1}" sibTransId="{842E851B-F340-4FB8-9D01-FA8826FADB13}"/>
    <dgm:cxn modelId="{BB9BD7A9-4D65-4D85-AB37-FDE8989B5149}" type="presOf" srcId="{8E2E0C52-1096-4DF9-B585-456A51FB0FF2}" destId="{2A9B8A5D-C384-4C12-9F9D-C5058F916540}" srcOrd="0" destOrd="0" presId="urn:microsoft.com/office/officeart/2008/layout/LinedList"/>
    <dgm:cxn modelId="{08076926-5B8D-4B35-A3DB-6F2A20C4C115}" srcId="{17175AC8-9AF3-4262-BCF6-F24073A2AEF1}" destId="{EDD9FF64-4E50-43F5-A2F1-3BDFE62C0F16}" srcOrd="2" destOrd="0" parTransId="{D9BA54DB-2B17-4C7B-8C3D-7BF701EFC296}" sibTransId="{89012C6D-A6C5-41A8-8615-67A59DCCA23C}"/>
    <dgm:cxn modelId="{1CE2237F-2BA3-467C-8899-4170CDF60F46}" srcId="{77502CAA-F1C0-456F-BF65-F5E839F2A316}" destId="{14B2AAD8-631D-44DC-96E9-1F064D8F624C}" srcOrd="1" destOrd="0" parTransId="{1533CF3E-610B-43B3-9578-A8E34CD52300}" sibTransId="{06177702-A4A9-4A90-9D7D-DF84902F34F0}"/>
    <dgm:cxn modelId="{E6F46099-C249-432C-B2BD-D02A3A5AB38B}" srcId="{17175AC8-9AF3-4262-BCF6-F24073A2AEF1}" destId="{77502CAA-F1C0-456F-BF65-F5E839F2A316}" srcOrd="0" destOrd="0" parTransId="{71C7D422-AF3A-4978-B877-B660038F3FAC}" sibTransId="{CB3CFBC3-5913-4C7B-8DD2-20FBB84A4573}"/>
    <dgm:cxn modelId="{58694D5A-7B96-417E-9761-CA3026A3BEEB}" srcId="{EDD9FF64-4E50-43F5-A2F1-3BDFE62C0F16}" destId="{02EC7A54-4927-49B3-975B-4B10464DC68E}" srcOrd="2" destOrd="0" parTransId="{FBAA609E-9DEB-46AC-B3AA-D406B8F60C21}" sibTransId="{66DD7F29-E2BE-4B6F-8914-CDD9417A428B}"/>
    <dgm:cxn modelId="{4B980B8D-18D8-42DE-95C2-49A85060207B}" srcId="{77502CAA-F1C0-456F-BF65-F5E839F2A316}" destId="{5C1BABF2-55ED-4613-9780-2C294BF84DA6}" srcOrd="0" destOrd="0" parTransId="{13CB12B5-14B8-4BAB-AC89-9EDDF7660B8F}" sibTransId="{9D0DA5C0-FF77-4439-A2B8-A5E7B99B6CE8}"/>
    <dgm:cxn modelId="{883A8CFC-F3B2-43A6-A06B-7C29B8916ECD}" srcId="{77502CAA-F1C0-456F-BF65-F5E839F2A316}" destId="{DDA95A26-1E22-49D8-A5A7-C18FC5F1A3DB}" srcOrd="2" destOrd="0" parTransId="{0F8063E2-82A8-4A32-AB06-66210646D5C2}" sibTransId="{EEA028D9-60E0-45CB-B1AC-9EBAF06BE838}"/>
    <dgm:cxn modelId="{F7EFC381-CD97-4D67-A4B6-6B68F722AEE3}" type="presOf" srcId="{9151736C-4A61-4954-94CE-E94328F27CE1}" destId="{5BF59210-E704-4CFA-8D7C-3968B0D81C56}" srcOrd="0" destOrd="0" presId="urn:microsoft.com/office/officeart/2008/layout/LinedList"/>
    <dgm:cxn modelId="{9A375946-2003-4BCE-BF8C-F882DC68D4D0}" type="presOf" srcId="{17175AC8-9AF3-4262-BCF6-F24073A2AEF1}" destId="{39D33F87-6D2C-4180-B2E6-6384A53B3D56}" srcOrd="0" destOrd="0" presId="urn:microsoft.com/office/officeart/2008/layout/LinedList"/>
    <dgm:cxn modelId="{53BB8B12-13AF-4334-98C7-B7CC3FBAE6B7}" type="presOf" srcId="{02EC7A54-4927-49B3-975B-4B10464DC68E}" destId="{18139DEF-0BDE-4D3D-9D4E-0F4DB7C78AAA}" srcOrd="0" destOrd="0" presId="urn:microsoft.com/office/officeart/2008/layout/LinedList"/>
    <dgm:cxn modelId="{0383EE9A-5BE7-4C4C-9772-5D6D12C4FE47}" srcId="{17175AC8-9AF3-4262-BCF6-F24073A2AEF1}" destId="{9151736C-4A61-4954-94CE-E94328F27CE1}" srcOrd="1" destOrd="0" parTransId="{484581C9-D5B2-46FA-A4F9-06E43A9F5895}" sibTransId="{49F8E9F9-C5FF-42C9-B478-EA641D5200A0}"/>
    <dgm:cxn modelId="{C1850C09-CF87-449D-93EE-7A66E18299EE}" srcId="{9151736C-4A61-4954-94CE-E94328F27CE1}" destId="{73E90372-6F3F-4668-A063-403F09D296DC}" srcOrd="2" destOrd="0" parTransId="{024168FB-9AD3-4E49-958F-530CD6D33893}" sibTransId="{C6D8CFEA-B470-447B-BB19-2C3CC3149746}"/>
    <dgm:cxn modelId="{EB39CDD6-2771-4605-AAA7-B78EFCB5DACF}" type="presOf" srcId="{DDA95A26-1E22-49D8-A5A7-C18FC5F1A3DB}" destId="{12F2E1E1-7EBD-4714-A440-E3233CA71B80}" srcOrd="0" destOrd="0" presId="urn:microsoft.com/office/officeart/2008/layout/LinedList"/>
    <dgm:cxn modelId="{42EAB560-4A1C-42E3-88A0-53CDC2CE3732}" type="presOf" srcId="{EDD9FF64-4E50-43F5-A2F1-3BDFE62C0F16}" destId="{A379CBAC-6DC8-4D49-BA0F-7332ADCAEE9A}" srcOrd="0" destOrd="0" presId="urn:microsoft.com/office/officeart/2008/layout/LinedList"/>
    <dgm:cxn modelId="{6024A146-AEF0-42F1-98E8-C36E02BC7B53}" srcId="{BC3DDFAD-01F7-437A-B0CF-DEF802E3DB5B}" destId="{17175AC8-9AF3-4262-BCF6-F24073A2AEF1}" srcOrd="0" destOrd="0" parTransId="{9A044F38-C278-48B6-A273-9DB675B4425E}" sibTransId="{8FCDF8EE-F4D7-411D-98AA-19ACD8FD9668}"/>
    <dgm:cxn modelId="{C9258719-FF3C-44C3-BE7B-361295527676}" type="presOf" srcId="{E5507C6E-B25A-43F3-8E02-0876F6EA3B14}" destId="{D1D5622A-2E5D-4BF2-B55E-82A6E5DF2B26}" srcOrd="0" destOrd="0" presId="urn:microsoft.com/office/officeart/2008/layout/LinedList"/>
    <dgm:cxn modelId="{CC5CB370-C7E6-477A-96F4-785542BCEFCE}" type="presOf" srcId="{BC3DDFAD-01F7-437A-B0CF-DEF802E3DB5B}" destId="{FB4647D7-7FC2-41EB-B749-C4697268A647}" srcOrd="0" destOrd="0" presId="urn:microsoft.com/office/officeart/2008/layout/LinedList"/>
    <dgm:cxn modelId="{FA5F29CA-0141-41F2-9EEB-0BB6EFEFDBD4}" type="presOf" srcId="{77502CAA-F1C0-456F-BF65-F5E839F2A316}" destId="{8D98B49C-F1AA-4605-B495-D339F91B4D91}" srcOrd="0" destOrd="0" presId="urn:microsoft.com/office/officeart/2008/layout/LinedList"/>
    <dgm:cxn modelId="{66190EFD-5247-44B0-94D0-9AA1A0CB3253}" srcId="{9151736C-4A61-4954-94CE-E94328F27CE1}" destId="{8E2E0C52-1096-4DF9-B585-456A51FB0FF2}" srcOrd="0" destOrd="0" parTransId="{2D46CB33-B135-44D8-ADC9-764AB7925998}" sibTransId="{F3BC320E-2245-492E-B5CA-7A11F4017E84}"/>
    <dgm:cxn modelId="{2258780C-8E34-4EE4-B3D5-A1779077FE2F}" type="presOf" srcId="{35C1D7A3-0627-4653-ADDE-F363FF0F7CDC}" destId="{3B1ABD73-4B3C-4C64-99AE-23C658554F99}" srcOrd="0" destOrd="0" presId="urn:microsoft.com/office/officeart/2008/layout/LinedList"/>
    <dgm:cxn modelId="{9491C46D-EE04-4023-94BB-1830BBECBA67}" type="presParOf" srcId="{FB4647D7-7FC2-41EB-B749-C4697268A647}" destId="{B8A7DD3C-D1F2-4522-B822-A3F0275AAF97}" srcOrd="0" destOrd="0" presId="urn:microsoft.com/office/officeart/2008/layout/LinedList"/>
    <dgm:cxn modelId="{A0753A3B-EFE4-46C9-95AC-9263B6CD0E1F}" type="presParOf" srcId="{FB4647D7-7FC2-41EB-B749-C4697268A647}" destId="{D2DB3607-7D33-48F2-A666-75331F4B2DDF}" srcOrd="1" destOrd="0" presId="urn:microsoft.com/office/officeart/2008/layout/LinedList"/>
    <dgm:cxn modelId="{F0F6F139-24D6-47B1-9F71-E71E41BD54BE}" type="presParOf" srcId="{D2DB3607-7D33-48F2-A666-75331F4B2DDF}" destId="{39D33F87-6D2C-4180-B2E6-6384A53B3D56}" srcOrd="0" destOrd="0" presId="urn:microsoft.com/office/officeart/2008/layout/LinedList"/>
    <dgm:cxn modelId="{7B661C6D-5714-4426-935B-D34C456E213E}" type="presParOf" srcId="{D2DB3607-7D33-48F2-A666-75331F4B2DDF}" destId="{F87F7812-93A7-4516-8DD6-C6BDB99E0B61}" srcOrd="1" destOrd="0" presId="urn:microsoft.com/office/officeart/2008/layout/LinedList"/>
    <dgm:cxn modelId="{3CF7B416-575E-43F7-80AB-0FDDEDBC46AD}" type="presParOf" srcId="{F87F7812-93A7-4516-8DD6-C6BDB99E0B61}" destId="{A1BC90FD-E9A0-4DDB-A4FE-00CF04A71373}" srcOrd="0" destOrd="0" presId="urn:microsoft.com/office/officeart/2008/layout/LinedList"/>
    <dgm:cxn modelId="{B239377A-A8C6-4C69-8DE3-C0DFF0F68CE5}" type="presParOf" srcId="{F87F7812-93A7-4516-8DD6-C6BDB99E0B61}" destId="{09014519-D95B-409E-87E2-0DBC840B2CDE}" srcOrd="1" destOrd="0" presId="urn:microsoft.com/office/officeart/2008/layout/LinedList"/>
    <dgm:cxn modelId="{E5A2D47D-AB77-4E6B-AC87-DA01F5FBD9CB}" type="presParOf" srcId="{09014519-D95B-409E-87E2-0DBC840B2CDE}" destId="{9621D9F3-CA0A-4E12-9BBE-694D10BF1269}" srcOrd="0" destOrd="0" presId="urn:microsoft.com/office/officeart/2008/layout/LinedList"/>
    <dgm:cxn modelId="{21A42696-8984-4861-800C-05E421A26F8C}" type="presParOf" srcId="{09014519-D95B-409E-87E2-0DBC840B2CDE}" destId="{8D98B49C-F1AA-4605-B495-D339F91B4D91}" srcOrd="1" destOrd="0" presId="urn:microsoft.com/office/officeart/2008/layout/LinedList"/>
    <dgm:cxn modelId="{97549767-74DA-4AC5-A2C0-1F5006CE72EB}" type="presParOf" srcId="{09014519-D95B-409E-87E2-0DBC840B2CDE}" destId="{6F8C494F-E3AB-4FAE-B15D-F356F4807EA3}" srcOrd="2" destOrd="0" presId="urn:microsoft.com/office/officeart/2008/layout/LinedList"/>
    <dgm:cxn modelId="{D9271F6B-31DE-410B-BF2F-2716B7DC460A}" type="presParOf" srcId="{6F8C494F-E3AB-4FAE-B15D-F356F4807EA3}" destId="{622CEBFE-C9FB-46D2-8DEC-6256738CDF68}" srcOrd="0" destOrd="0" presId="urn:microsoft.com/office/officeart/2008/layout/LinedList"/>
    <dgm:cxn modelId="{1156B61B-7F83-4643-BDBA-56B7FF087631}" type="presParOf" srcId="{622CEBFE-C9FB-46D2-8DEC-6256738CDF68}" destId="{0AEB861E-A9C3-4519-AFD9-78596697A6A9}" srcOrd="0" destOrd="0" presId="urn:microsoft.com/office/officeart/2008/layout/LinedList"/>
    <dgm:cxn modelId="{E214C7E0-BF35-4A05-B12D-5A27CE8A4656}" type="presParOf" srcId="{622CEBFE-C9FB-46D2-8DEC-6256738CDF68}" destId="{82C5F054-5EA2-40C9-B198-FEDFE19D6D7B}" srcOrd="1" destOrd="0" presId="urn:microsoft.com/office/officeart/2008/layout/LinedList"/>
    <dgm:cxn modelId="{F56FC783-868C-4158-8586-65597A125D4A}" type="presParOf" srcId="{622CEBFE-C9FB-46D2-8DEC-6256738CDF68}" destId="{994A7648-40D3-489D-BAB4-20F468664726}" srcOrd="2" destOrd="0" presId="urn:microsoft.com/office/officeart/2008/layout/LinedList"/>
    <dgm:cxn modelId="{8C30578B-FB20-422B-981E-6F40E537D4E7}" type="presParOf" srcId="{6F8C494F-E3AB-4FAE-B15D-F356F4807EA3}" destId="{F67756A8-2472-4A0A-A48A-B0C2FA0F42D1}" srcOrd="1" destOrd="0" presId="urn:microsoft.com/office/officeart/2008/layout/LinedList"/>
    <dgm:cxn modelId="{DF54CA18-71D2-4225-875A-E1A2790E1192}" type="presParOf" srcId="{6F8C494F-E3AB-4FAE-B15D-F356F4807EA3}" destId="{B236DB94-1FBB-4DC8-B3FA-E230FB45C5C7}" srcOrd="2" destOrd="0" presId="urn:microsoft.com/office/officeart/2008/layout/LinedList"/>
    <dgm:cxn modelId="{CB97B84B-5D06-4103-A3B5-2080532049CA}" type="presParOf" srcId="{B236DB94-1FBB-4DC8-B3FA-E230FB45C5C7}" destId="{1CF91E7A-4434-4CF1-BCBF-A964520E7FE1}" srcOrd="0" destOrd="0" presId="urn:microsoft.com/office/officeart/2008/layout/LinedList"/>
    <dgm:cxn modelId="{8ECB3AF5-7DFE-41BF-8690-A55EFF35F1F2}" type="presParOf" srcId="{B236DB94-1FBB-4DC8-B3FA-E230FB45C5C7}" destId="{009F0159-E6B6-4336-AA1B-E3A48A9B9E18}" srcOrd="1" destOrd="0" presId="urn:microsoft.com/office/officeart/2008/layout/LinedList"/>
    <dgm:cxn modelId="{9657E4CC-47F6-4F1C-8871-15DB9A974A56}" type="presParOf" srcId="{B236DB94-1FBB-4DC8-B3FA-E230FB45C5C7}" destId="{565EE9B2-9226-4EC2-8841-1C40AE535308}" srcOrd="2" destOrd="0" presId="urn:microsoft.com/office/officeart/2008/layout/LinedList"/>
    <dgm:cxn modelId="{60A9F6B2-2A92-478F-B85A-35E879647891}" type="presParOf" srcId="{6F8C494F-E3AB-4FAE-B15D-F356F4807EA3}" destId="{08ED1329-C955-4872-A563-9ECD526AD9AF}" srcOrd="3" destOrd="0" presId="urn:microsoft.com/office/officeart/2008/layout/LinedList"/>
    <dgm:cxn modelId="{3A5A8F18-5B46-4BB8-AAB9-EEA5450E2B0F}" type="presParOf" srcId="{6F8C494F-E3AB-4FAE-B15D-F356F4807EA3}" destId="{F5D925A4-C7A3-4F79-AD8B-C221FD1000AE}" srcOrd="4" destOrd="0" presId="urn:microsoft.com/office/officeart/2008/layout/LinedList"/>
    <dgm:cxn modelId="{EF3E5977-FD7C-4359-A732-0CC922AA2726}" type="presParOf" srcId="{F5D925A4-C7A3-4F79-AD8B-C221FD1000AE}" destId="{23E0E431-73BA-4344-B6E4-9CEB669430F0}" srcOrd="0" destOrd="0" presId="urn:microsoft.com/office/officeart/2008/layout/LinedList"/>
    <dgm:cxn modelId="{76E7FF9A-3036-4679-8A7A-E9C5A49D79A1}" type="presParOf" srcId="{F5D925A4-C7A3-4F79-AD8B-C221FD1000AE}" destId="{12F2E1E1-7EBD-4714-A440-E3233CA71B80}" srcOrd="1" destOrd="0" presId="urn:microsoft.com/office/officeart/2008/layout/LinedList"/>
    <dgm:cxn modelId="{7AE0E114-8681-4F64-9989-6CAF16112686}" type="presParOf" srcId="{F5D925A4-C7A3-4F79-AD8B-C221FD1000AE}" destId="{50D6645E-7A85-4BF8-8E2D-353E79369AA6}" srcOrd="2" destOrd="0" presId="urn:microsoft.com/office/officeart/2008/layout/LinedList"/>
    <dgm:cxn modelId="{EC5ED36A-98DD-4EBE-AD06-5F0E111F4F64}" type="presParOf" srcId="{F87F7812-93A7-4516-8DD6-C6BDB99E0B61}" destId="{3FA64806-C708-449D-B43E-76DB99897DBE}" srcOrd="2" destOrd="0" presId="urn:microsoft.com/office/officeart/2008/layout/LinedList"/>
    <dgm:cxn modelId="{31139E95-5562-471F-8C6D-1FB6EE1ECD0F}" type="presParOf" srcId="{F87F7812-93A7-4516-8DD6-C6BDB99E0B61}" destId="{03C22CD2-7BF6-4260-86B2-EBAD1A5D627D}" srcOrd="3" destOrd="0" presId="urn:microsoft.com/office/officeart/2008/layout/LinedList"/>
    <dgm:cxn modelId="{5750F0AD-EF79-4E64-B7EF-2D243D7464E7}" type="presParOf" srcId="{F87F7812-93A7-4516-8DD6-C6BDB99E0B61}" destId="{B76A06F3-77CB-4533-AD4B-1BFB9A2BB8AF}" srcOrd="4" destOrd="0" presId="urn:microsoft.com/office/officeart/2008/layout/LinedList"/>
    <dgm:cxn modelId="{D63F298A-50E6-409F-A854-DBAA3F7F35DE}" type="presParOf" srcId="{B76A06F3-77CB-4533-AD4B-1BFB9A2BB8AF}" destId="{C31E566D-500F-4356-81FD-472043EC831C}" srcOrd="0" destOrd="0" presId="urn:microsoft.com/office/officeart/2008/layout/LinedList"/>
    <dgm:cxn modelId="{DC22366C-DF16-4D98-9FAA-E8EB57F786B1}" type="presParOf" srcId="{B76A06F3-77CB-4533-AD4B-1BFB9A2BB8AF}" destId="{5BF59210-E704-4CFA-8D7C-3968B0D81C56}" srcOrd="1" destOrd="0" presId="urn:microsoft.com/office/officeart/2008/layout/LinedList"/>
    <dgm:cxn modelId="{792B0F27-B0ED-4D85-8889-AD19F370F46B}" type="presParOf" srcId="{B76A06F3-77CB-4533-AD4B-1BFB9A2BB8AF}" destId="{C551723E-F6FB-4A43-B89E-FBB79A881BB3}" srcOrd="2" destOrd="0" presId="urn:microsoft.com/office/officeart/2008/layout/LinedList"/>
    <dgm:cxn modelId="{91D22CD4-7B3C-473A-B33E-259C351429A0}" type="presParOf" srcId="{C551723E-F6FB-4A43-B89E-FBB79A881BB3}" destId="{A2691C61-66F6-407D-82E5-AC7DB3814457}" srcOrd="0" destOrd="0" presId="urn:microsoft.com/office/officeart/2008/layout/LinedList"/>
    <dgm:cxn modelId="{96B43EB8-205D-48F0-A581-5ABF09D86AAA}" type="presParOf" srcId="{A2691C61-66F6-407D-82E5-AC7DB3814457}" destId="{8CD85C11-AE90-47E0-96B6-809522B21D26}" srcOrd="0" destOrd="0" presId="urn:microsoft.com/office/officeart/2008/layout/LinedList"/>
    <dgm:cxn modelId="{D97B312E-A103-429C-93F6-71B3E38C7EDF}" type="presParOf" srcId="{A2691C61-66F6-407D-82E5-AC7DB3814457}" destId="{2A9B8A5D-C384-4C12-9F9D-C5058F916540}" srcOrd="1" destOrd="0" presId="urn:microsoft.com/office/officeart/2008/layout/LinedList"/>
    <dgm:cxn modelId="{08579ACF-908B-4596-B489-FAADF3286728}" type="presParOf" srcId="{A2691C61-66F6-407D-82E5-AC7DB3814457}" destId="{A9079CCA-2A68-4161-BA94-5EE98408D65A}" srcOrd="2" destOrd="0" presId="urn:microsoft.com/office/officeart/2008/layout/LinedList"/>
    <dgm:cxn modelId="{A6FFA62B-00B9-4917-AB69-0642C7486B48}" type="presParOf" srcId="{C551723E-F6FB-4A43-B89E-FBB79A881BB3}" destId="{FAE43095-07D4-48B0-8215-AF9E5521252A}" srcOrd="1" destOrd="0" presId="urn:microsoft.com/office/officeart/2008/layout/LinedList"/>
    <dgm:cxn modelId="{0902FCFD-70DE-43BF-9B87-38FEFA4A77AA}" type="presParOf" srcId="{C551723E-F6FB-4A43-B89E-FBB79A881BB3}" destId="{B481A595-7083-4212-B5D4-D063C4950C76}" srcOrd="2" destOrd="0" presId="urn:microsoft.com/office/officeart/2008/layout/LinedList"/>
    <dgm:cxn modelId="{3B1D5754-087D-47DC-8842-46BF2F92F564}" type="presParOf" srcId="{B481A595-7083-4212-B5D4-D063C4950C76}" destId="{730188B2-1552-4867-B4D2-DF1818A3246B}" srcOrd="0" destOrd="0" presId="urn:microsoft.com/office/officeart/2008/layout/LinedList"/>
    <dgm:cxn modelId="{B9C26170-21D8-4324-84A0-A5A383ECC473}" type="presParOf" srcId="{B481A595-7083-4212-B5D4-D063C4950C76}" destId="{28322F1E-673F-4FF5-BFCB-9D014F3F3853}" srcOrd="1" destOrd="0" presId="urn:microsoft.com/office/officeart/2008/layout/LinedList"/>
    <dgm:cxn modelId="{85F1D5AB-1D48-4E33-B60C-D4EAC34D714F}" type="presParOf" srcId="{B481A595-7083-4212-B5D4-D063C4950C76}" destId="{B54829BE-4C15-41CC-96D6-D962E24355A6}" srcOrd="2" destOrd="0" presId="urn:microsoft.com/office/officeart/2008/layout/LinedList"/>
    <dgm:cxn modelId="{43C07F27-6D21-4D4A-8F22-E6EABB4CAF08}" type="presParOf" srcId="{C551723E-F6FB-4A43-B89E-FBB79A881BB3}" destId="{1772FA2F-66EF-48A6-ABE9-92170128D578}" srcOrd="3" destOrd="0" presId="urn:microsoft.com/office/officeart/2008/layout/LinedList"/>
    <dgm:cxn modelId="{CDB80D28-652B-4AD4-9E62-C3EC91682658}" type="presParOf" srcId="{C551723E-F6FB-4A43-B89E-FBB79A881BB3}" destId="{2C987BE1-2F49-4FAE-AF50-08F145CE7786}" srcOrd="4" destOrd="0" presId="urn:microsoft.com/office/officeart/2008/layout/LinedList"/>
    <dgm:cxn modelId="{4A884B98-C808-44FD-9ABE-ADA0C1B732EF}" type="presParOf" srcId="{2C987BE1-2F49-4FAE-AF50-08F145CE7786}" destId="{9106C5DC-1A09-4450-A2A8-BC10B6FEE146}" srcOrd="0" destOrd="0" presId="urn:microsoft.com/office/officeart/2008/layout/LinedList"/>
    <dgm:cxn modelId="{12ED9D5B-953E-4144-BFBE-516864217E29}" type="presParOf" srcId="{2C987BE1-2F49-4FAE-AF50-08F145CE7786}" destId="{22D4DEA9-C652-46FA-B5C5-6C7CDA963CFF}" srcOrd="1" destOrd="0" presId="urn:microsoft.com/office/officeart/2008/layout/LinedList"/>
    <dgm:cxn modelId="{21F7033B-442C-46B0-9BAC-44C85766DA66}" type="presParOf" srcId="{2C987BE1-2F49-4FAE-AF50-08F145CE7786}" destId="{E704B9B7-1619-40D0-9516-C2B02192EC90}" srcOrd="2" destOrd="0" presId="urn:microsoft.com/office/officeart/2008/layout/LinedList"/>
    <dgm:cxn modelId="{11F992DF-B130-4F9B-A959-629DDBE8CA49}" type="presParOf" srcId="{F87F7812-93A7-4516-8DD6-C6BDB99E0B61}" destId="{02B7BFEE-F169-476A-9769-2BBC494BD792}" srcOrd="5" destOrd="0" presId="urn:microsoft.com/office/officeart/2008/layout/LinedList"/>
    <dgm:cxn modelId="{23FD519C-C257-46BE-B416-C26A2544B119}" type="presParOf" srcId="{F87F7812-93A7-4516-8DD6-C6BDB99E0B61}" destId="{FC20C2AA-25C1-40BF-BAEB-D9084E9D35DD}" srcOrd="6" destOrd="0" presId="urn:microsoft.com/office/officeart/2008/layout/LinedList"/>
    <dgm:cxn modelId="{BBEBA2E7-8AD5-462D-9C0F-90F08E3576C5}" type="presParOf" srcId="{F87F7812-93A7-4516-8DD6-C6BDB99E0B61}" destId="{72E193AC-F994-4627-8F05-29517ECBEDE6}" srcOrd="7" destOrd="0" presId="urn:microsoft.com/office/officeart/2008/layout/LinedList"/>
    <dgm:cxn modelId="{89AB7D24-E369-406C-90C2-3574D81A4BA2}" type="presParOf" srcId="{72E193AC-F994-4627-8F05-29517ECBEDE6}" destId="{3BCCD396-E4FD-437E-AC5F-949BEBB0566F}" srcOrd="0" destOrd="0" presId="urn:microsoft.com/office/officeart/2008/layout/LinedList"/>
    <dgm:cxn modelId="{02B2C7DC-D838-4E50-B7F4-07D25434F9A8}" type="presParOf" srcId="{72E193AC-F994-4627-8F05-29517ECBEDE6}" destId="{A379CBAC-6DC8-4D49-BA0F-7332ADCAEE9A}" srcOrd="1" destOrd="0" presId="urn:microsoft.com/office/officeart/2008/layout/LinedList"/>
    <dgm:cxn modelId="{C2B35D22-CCC2-44C6-993B-E41DE1B3F0E1}" type="presParOf" srcId="{72E193AC-F994-4627-8F05-29517ECBEDE6}" destId="{C14FBE74-7193-456D-A4A5-903F0770E45C}" srcOrd="2" destOrd="0" presId="urn:microsoft.com/office/officeart/2008/layout/LinedList"/>
    <dgm:cxn modelId="{B5EBED1B-E7FE-403A-8306-ACC02219A70E}" type="presParOf" srcId="{C14FBE74-7193-456D-A4A5-903F0770E45C}" destId="{A4618767-CD25-4F38-83A7-643EC82C5FE1}" srcOrd="0" destOrd="0" presId="urn:microsoft.com/office/officeart/2008/layout/LinedList"/>
    <dgm:cxn modelId="{239FD382-A63E-4F33-84AB-4A14451EE8CB}" type="presParOf" srcId="{A4618767-CD25-4F38-83A7-643EC82C5FE1}" destId="{62F0C141-22B0-4135-BCCB-821ED7599C01}" srcOrd="0" destOrd="0" presId="urn:microsoft.com/office/officeart/2008/layout/LinedList"/>
    <dgm:cxn modelId="{E048BC2F-6A69-46B2-A1E0-C6D5B2A253E5}" type="presParOf" srcId="{A4618767-CD25-4F38-83A7-643EC82C5FE1}" destId="{3B1ABD73-4B3C-4C64-99AE-23C658554F99}" srcOrd="1" destOrd="0" presId="urn:microsoft.com/office/officeart/2008/layout/LinedList"/>
    <dgm:cxn modelId="{2CA24375-2A86-4A3F-8164-9FD3DFAF0E44}" type="presParOf" srcId="{A4618767-CD25-4F38-83A7-643EC82C5FE1}" destId="{B4C3D149-494F-457A-B49A-943FF51F982E}" srcOrd="2" destOrd="0" presId="urn:microsoft.com/office/officeart/2008/layout/LinedList"/>
    <dgm:cxn modelId="{137FA9A5-BBFF-4AB4-8209-7406E0B3205C}" type="presParOf" srcId="{C14FBE74-7193-456D-A4A5-903F0770E45C}" destId="{5201C3B0-48D3-4C94-83DE-690F3366DB9E}" srcOrd="1" destOrd="0" presId="urn:microsoft.com/office/officeart/2008/layout/LinedList"/>
    <dgm:cxn modelId="{C7382DC1-E9D5-4C91-B88D-A4DC01ECD875}" type="presParOf" srcId="{C14FBE74-7193-456D-A4A5-903F0770E45C}" destId="{4058F8BF-492D-4B30-BE51-7086740D6781}" srcOrd="2" destOrd="0" presId="urn:microsoft.com/office/officeart/2008/layout/LinedList"/>
    <dgm:cxn modelId="{982822D5-1310-418E-91C2-0E70C53E69B8}" type="presParOf" srcId="{4058F8BF-492D-4B30-BE51-7086740D6781}" destId="{3B5E5A5A-0792-4A17-8BAD-FF5AB92222D1}" srcOrd="0" destOrd="0" presId="urn:microsoft.com/office/officeart/2008/layout/LinedList"/>
    <dgm:cxn modelId="{2138F1A5-6B57-4F38-9C16-CDC92890928E}" type="presParOf" srcId="{4058F8BF-492D-4B30-BE51-7086740D6781}" destId="{D1D5622A-2E5D-4BF2-B55E-82A6E5DF2B26}" srcOrd="1" destOrd="0" presId="urn:microsoft.com/office/officeart/2008/layout/LinedList"/>
    <dgm:cxn modelId="{CAE37907-EF1C-4530-85E4-3214872C1B7E}" type="presParOf" srcId="{4058F8BF-492D-4B30-BE51-7086740D6781}" destId="{DE80A89C-1D3B-4388-A87B-B23E50A036BA}" srcOrd="2" destOrd="0" presId="urn:microsoft.com/office/officeart/2008/layout/LinedList"/>
    <dgm:cxn modelId="{FD9AEBE5-24AB-4226-8AE8-9031FAAE2781}" type="presParOf" srcId="{C14FBE74-7193-456D-A4A5-903F0770E45C}" destId="{4206BF33-7E6C-4C63-ADAB-DBBF48C4964F}" srcOrd="3" destOrd="0" presId="urn:microsoft.com/office/officeart/2008/layout/LinedList"/>
    <dgm:cxn modelId="{A4AC1269-B7BF-4257-BF9F-B886B16AF736}" type="presParOf" srcId="{C14FBE74-7193-456D-A4A5-903F0770E45C}" destId="{59B669C0-E255-4621-ADA4-CA2AFB9C1CAE}" srcOrd="4" destOrd="0" presId="urn:microsoft.com/office/officeart/2008/layout/LinedList"/>
    <dgm:cxn modelId="{992DB624-87D8-4EA2-8AD7-D5CE3F576CCB}" type="presParOf" srcId="{59B669C0-E255-4621-ADA4-CA2AFB9C1CAE}" destId="{A2932AAC-7585-41FA-A074-804C61CBD1E9}" srcOrd="0" destOrd="0" presId="urn:microsoft.com/office/officeart/2008/layout/LinedList"/>
    <dgm:cxn modelId="{2B9D7034-22DC-4926-8E6A-85AA39379313}" type="presParOf" srcId="{59B669C0-E255-4621-ADA4-CA2AFB9C1CAE}" destId="{18139DEF-0BDE-4D3D-9D4E-0F4DB7C78AAA}" srcOrd="1" destOrd="0" presId="urn:microsoft.com/office/officeart/2008/layout/LinedList"/>
    <dgm:cxn modelId="{FB9343E0-E13E-4631-97F0-FDF30C3C7EFF}" type="presParOf" srcId="{59B669C0-E255-4621-ADA4-CA2AFB9C1CAE}" destId="{7EC09D5D-9CA9-4180-80EA-94E125799968}" srcOrd="2" destOrd="0" presId="urn:microsoft.com/office/officeart/2008/layout/LinedList"/>
    <dgm:cxn modelId="{5D8C2C1C-E6EC-4092-93BD-34D0DC9F209A}" type="presParOf" srcId="{F87F7812-93A7-4516-8DD6-C6BDB99E0B61}" destId="{1656D56C-750A-4BD8-A4BF-27FC300979E2}" srcOrd="8" destOrd="0" presId="urn:microsoft.com/office/officeart/2008/layout/LinedList"/>
    <dgm:cxn modelId="{DCBAE808-0F8F-4139-AFB4-A6D12432CE31}" type="presParOf" srcId="{F87F7812-93A7-4516-8DD6-C6BDB99E0B61}" destId="{7AE0A35A-810D-41BF-AC55-D076028FCB18}" srcOrd="9"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3DDFAD-01F7-437A-B0CF-DEF802E3DB5B}" type="doc">
      <dgm:prSet loTypeId="urn:microsoft.com/office/officeart/2008/layout/LinedList" loCatId="hierarchy" qsTypeId="urn:microsoft.com/office/officeart/2005/8/quickstyle/simple1" qsCatId="simple" csTypeId="urn:microsoft.com/office/officeart/2005/8/colors/accent0_3" csCatId="mainScheme" phldr="1"/>
      <dgm:spPr/>
      <dgm:t>
        <a:bodyPr/>
        <a:lstStyle/>
        <a:p>
          <a:endParaRPr lang="en-US"/>
        </a:p>
      </dgm:t>
    </dgm:pt>
    <dgm:pt modelId="{77502CAA-F1C0-456F-BF65-F5E839F2A316}">
      <dgm:prSet phldrT="[Text]"/>
      <dgm:spPr/>
      <dgm:t>
        <a:bodyPr/>
        <a:lstStyle/>
        <a:p>
          <a:r>
            <a:rPr lang="en-US" b="1" dirty="0" smtClean="0">
              <a:solidFill>
                <a:srgbClr val="C00000"/>
              </a:solidFill>
            </a:rPr>
            <a:t>Skills</a:t>
          </a:r>
          <a:endParaRPr lang="en-US" b="1" dirty="0">
            <a:solidFill>
              <a:srgbClr val="C00000"/>
            </a:solidFill>
          </a:endParaRPr>
        </a:p>
      </dgm:t>
    </dgm:pt>
    <dgm:pt modelId="{71C7D422-AF3A-4978-B877-B660038F3FAC}" type="parTrans" cxnId="{E6F46099-C249-432C-B2BD-D02A3A5AB38B}">
      <dgm:prSet/>
      <dgm:spPr/>
      <dgm:t>
        <a:bodyPr/>
        <a:lstStyle/>
        <a:p>
          <a:endParaRPr lang="en-US"/>
        </a:p>
      </dgm:t>
    </dgm:pt>
    <dgm:pt modelId="{CB3CFBC3-5913-4C7B-8DD2-20FBB84A4573}" type="sibTrans" cxnId="{E6F46099-C249-432C-B2BD-D02A3A5AB38B}">
      <dgm:prSet/>
      <dgm:spPr/>
      <dgm:t>
        <a:bodyPr/>
        <a:lstStyle/>
        <a:p>
          <a:endParaRPr lang="en-US"/>
        </a:p>
      </dgm:t>
    </dgm:pt>
    <dgm:pt modelId="{9151736C-4A61-4954-94CE-E94328F27CE1}">
      <dgm:prSet phldrT="[Text]"/>
      <dgm:spPr/>
      <dgm:t>
        <a:bodyPr/>
        <a:lstStyle/>
        <a:p>
          <a:r>
            <a:rPr lang="en-US" dirty="0" smtClean="0"/>
            <a:t>Attitudes and Values</a:t>
          </a:r>
          <a:endParaRPr lang="en-US" dirty="0"/>
        </a:p>
      </dgm:t>
    </dgm:pt>
    <dgm:pt modelId="{484581C9-D5B2-46FA-A4F9-06E43A9F5895}" type="parTrans" cxnId="{0383EE9A-5BE7-4C4C-9772-5D6D12C4FE47}">
      <dgm:prSet/>
      <dgm:spPr/>
      <dgm:t>
        <a:bodyPr/>
        <a:lstStyle/>
        <a:p>
          <a:endParaRPr lang="en-US"/>
        </a:p>
      </dgm:t>
    </dgm:pt>
    <dgm:pt modelId="{49F8E9F9-C5FF-42C9-B478-EA641D5200A0}" type="sibTrans" cxnId="{0383EE9A-5BE7-4C4C-9772-5D6D12C4FE47}">
      <dgm:prSet/>
      <dgm:spPr/>
      <dgm:t>
        <a:bodyPr/>
        <a:lstStyle/>
        <a:p>
          <a:endParaRPr lang="en-US"/>
        </a:p>
      </dgm:t>
    </dgm:pt>
    <dgm:pt modelId="{EDD9FF64-4E50-43F5-A2F1-3BDFE62C0F16}">
      <dgm:prSet phldrT="[Text]"/>
      <dgm:spPr/>
      <dgm:t>
        <a:bodyPr/>
        <a:lstStyle/>
        <a:p>
          <a:r>
            <a:rPr lang="en-US" dirty="0" smtClean="0"/>
            <a:t>Content</a:t>
          </a:r>
          <a:endParaRPr lang="en-US" dirty="0"/>
        </a:p>
      </dgm:t>
    </dgm:pt>
    <dgm:pt modelId="{D9BA54DB-2B17-4C7B-8C3D-7BF701EFC296}" type="parTrans" cxnId="{08076926-5B8D-4B35-A3DB-6F2A20C4C115}">
      <dgm:prSet/>
      <dgm:spPr/>
      <dgm:t>
        <a:bodyPr/>
        <a:lstStyle/>
        <a:p>
          <a:endParaRPr lang="en-US"/>
        </a:p>
      </dgm:t>
    </dgm:pt>
    <dgm:pt modelId="{89012C6D-A6C5-41A8-8615-67A59DCCA23C}" type="sibTrans" cxnId="{08076926-5B8D-4B35-A3DB-6F2A20C4C115}">
      <dgm:prSet/>
      <dgm:spPr/>
      <dgm:t>
        <a:bodyPr/>
        <a:lstStyle/>
        <a:p>
          <a:endParaRPr lang="en-US"/>
        </a:p>
      </dgm:t>
    </dgm:pt>
    <dgm:pt modelId="{5C1BABF2-55ED-4613-9780-2C294BF84DA6}">
      <dgm:prSet phldrT="[Text]"/>
      <dgm:spPr/>
      <dgm:t>
        <a:bodyPr/>
        <a:lstStyle/>
        <a:p>
          <a:r>
            <a:rPr lang="en-US" b="1" dirty="0" smtClean="0">
              <a:solidFill>
                <a:srgbClr val="C00000"/>
              </a:solidFill>
            </a:rPr>
            <a:t>Self-Management</a:t>
          </a:r>
          <a:endParaRPr lang="en-US" b="1" dirty="0">
            <a:solidFill>
              <a:srgbClr val="C00000"/>
            </a:solidFill>
          </a:endParaRPr>
        </a:p>
      </dgm:t>
    </dgm:pt>
    <dgm:pt modelId="{13CB12B5-14B8-4BAB-AC89-9EDDF7660B8F}" type="parTrans" cxnId="{4B980B8D-18D8-42DE-95C2-49A85060207B}">
      <dgm:prSet/>
      <dgm:spPr/>
      <dgm:t>
        <a:bodyPr/>
        <a:lstStyle/>
        <a:p>
          <a:endParaRPr lang="en-US"/>
        </a:p>
      </dgm:t>
    </dgm:pt>
    <dgm:pt modelId="{9D0DA5C0-FF77-4439-A2B8-A5E7B99B6CE8}" type="sibTrans" cxnId="{4B980B8D-18D8-42DE-95C2-49A85060207B}">
      <dgm:prSet/>
      <dgm:spPr/>
      <dgm:t>
        <a:bodyPr/>
        <a:lstStyle/>
        <a:p>
          <a:endParaRPr lang="en-US"/>
        </a:p>
      </dgm:t>
    </dgm:pt>
    <dgm:pt modelId="{14B2AAD8-631D-44DC-96E9-1F064D8F624C}">
      <dgm:prSet phldrT="[Text]"/>
      <dgm:spPr/>
      <dgm:t>
        <a:bodyPr/>
        <a:lstStyle/>
        <a:p>
          <a:r>
            <a:rPr lang="en-US" b="1" dirty="0" smtClean="0">
              <a:solidFill>
                <a:srgbClr val="C00000"/>
              </a:solidFill>
            </a:rPr>
            <a:t>Problem Solving and Decision Making</a:t>
          </a:r>
          <a:endParaRPr lang="en-US" b="1" dirty="0">
            <a:solidFill>
              <a:srgbClr val="C00000"/>
            </a:solidFill>
          </a:endParaRPr>
        </a:p>
      </dgm:t>
    </dgm:pt>
    <dgm:pt modelId="{1533CF3E-610B-43B3-9578-A8E34CD52300}" type="parTrans" cxnId="{1CE2237F-2BA3-467C-8899-4170CDF60F46}">
      <dgm:prSet/>
      <dgm:spPr/>
      <dgm:t>
        <a:bodyPr/>
        <a:lstStyle/>
        <a:p>
          <a:endParaRPr lang="en-US"/>
        </a:p>
      </dgm:t>
    </dgm:pt>
    <dgm:pt modelId="{06177702-A4A9-4A90-9D7D-DF84902F34F0}" type="sibTrans" cxnId="{1CE2237F-2BA3-467C-8899-4170CDF60F46}">
      <dgm:prSet/>
      <dgm:spPr/>
      <dgm:t>
        <a:bodyPr/>
        <a:lstStyle/>
        <a:p>
          <a:endParaRPr lang="en-US"/>
        </a:p>
      </dgm:t>
    </dgm:pt>
    <dgm:pt modelId="{DDA95A26-1E22-49D8-A5A7-C18FC5F1A3DB}">
      <dgm:prSet phldrT="[Text]"/>
      <dgm:spPr/>
      <dgm:t>
        <a:bodyPr/>
        <a:lstStyle/>
        <a:p>
          <a:r>
            <a:rPr lang="en-US" b="1" dirty="0" smtClean="0">
              <a:solidFill>
                <a:srgbClr val="C00000"/>
              </a:solidFill>
            </a:rPr>
            <a:t>Communication</a:t>
          </a:r>
          <a:endParaRPr lang="en-US" b="1" dirty="0">
            <a:solidFill>
              <a:srgbClr val="C00000"/>
            </a:solidFill>
          </a:endParaRPr>
        </a:p>
      </dgm:t>
    </dgm:pt>
    <dgm:pt modelId="{0F8063E2-82A8-4A32-AB06-66210646D5C2}" type="parTrans" cxnId="{883A8CFC-F3B2-43A6-A06B-7C29B8916ECD}">
      <dgm:prSet/>
      <dgm:spPr/>
      <dgm:t>
        <a:bodyPr/>
        <a:lstStyle/>
        <a:p>
          <a:endParaRPr lang="en-US"/>
        </a:p>
      </dgm:t>
    </dgm:pt>
    <dgm:pt modelId="{EEA028D9-60E0-45CB-B1AC-9EBAF06BE838}" type="sibTrans" cxnId="{883A8CFC-F3B2-43A6-A06B-7C29B8916ECD}">
      <dgm:prSet/>
      <dgm:spPr/>
      <dgm:t>
        <a:bodyPr/>
        <a:lstStyle/>
        <a:p>
          <a:endParaRPr lang="en-US"/>
        </a:p>
      </dgm:t>
    </dgm:pt>
    <dgm:pt modelId="{8E2E0C52-1096-4DF9-B585-456A51FB0FF2}">
      <dgm:prSet phldrT="[Text]"/>
      <dgm:spPr/>
      <dgm:t>
        <a:bodyPr/>
        <a:lstStyle/>
        <a:p>
          <a:r>
            <a:rPr lang="en-US" dirty="0" smtClean="0"/>
            <a:t>About Self</a:t>
          </a:r>
          <a:endParaRPr lang="en-US" dirty="0"/>
        </a:p>
      </dgm:t>
    </dgm:pt>
    <dgm:pt modelId="{2D46CB33-B135-44D8-ADC9-764AB7925998}" type="parTrans" cxnId="{66190EFD-5247-44B0-94D0-9AA1A0CB3253}">
      <dgm:prSet/>
      <dgm:spPr/>
      <dgm:t>
        <a:bodyPr/>
        <a:lstStyle/>
        <a:p>
          <a:endParaRPr lang="en-US"/>
        </a:p>
      </dgm:t>
    </dgm:pt>
    <dgm:pt modelId="{F3BC320E-2245-492E-B5CA-7A11F4017E84}" type="sibTrans" cxnId="{66190EFD-5247-44B0-94D0-9AA1A0CB3253}">
      <dgm:prSet/>
      <dgm:spPr/>
      <dgm:t>
        <a:bodyPr/>
        <a:lstStyle/>
        <a:p>
          <a:endParaRPr lang="en-US"/>
        </a:p>
      </dgm:t>
    </dgm:pt>
    <dgm:pt modelId="{45861246-27F5-4111-A7A3-6EEE12686B0B}">
      <dgm:prSet phldrT="[Text]"/>
      <dgm:spPr/>
      <dgm:t>
        <a:bodyPr/>
        <a:lstStyle/>
        <a:p>
          <a:r>
            <a:rPr lang="en-US" dirty="0" smtClean="0"/>
            <a:t>About Others</a:t>
          </a:r>
          <a:endParaRPr lang="en-US" dirty="0"/>
        </a:p>
      </dgm:t>
    </dgm:pt>
    <dgm:pt modelId="{1A6A98B5-659B-4644-93D1-EE45493D13D2}" type="parTrans" cxnId="{5EFAFE81-B9C0-45B9-8491-C6C1A0DD70C9}">
      <dgm:prSet/>
      <dgm:spPr/>
      <dgm:t>
        <a:bodyPr/>
        <a:lstStyle/>
        <a:p>
          <a:endParaRPr lang="en-US"/>
        </a:p>
      </dgm:t>
    </dgm:pt>
    <dgm:pt modelId="{683C2461-23E8-450A-9AD9-71B004482529}" type="sibTrans" cxnId="{5EFAFE81-B9C0-45B9-8491-C6C1A0DD70C9}">
      <dgm:prSet/>
      <dgm:spPr/>
      <dgm:t>
        <a:bodyPr/>
        <a:lstStyle/>
        <a:p>
          <a:endParaRPr lang="en-US"/>
        </a:p>
      </dgm:t>
    </dgm:pt>
    <dgm:pt modelId="{73E90372-6F3F-4668-A063-403F09D296DC}">
      <dgm:prSet phldrT="[Text]"/>
      <dgm:spPr/>
      <dgm:t>
        <a:bodyPr/>
        <a:lstStyle/>
        <a:p>
          <a:r>
            <a:rPr lang="en-US" dirty="0" smtClean="0"/>
            <a:t>About Tasks</a:t>
          </a:r>
          <a:endParaRPr lang="en-US" dirty="0"/>
        </a:p>
      </dgm:t>
    </dgm:pt>
    <dgm:pt modelId="{024168FB-9AD3-4E49-958F-530CD6D33893}" type="parTrans" cxnId="{C1850C09-CF87-449D-93EE-7A66E18299EE}">
      <dgm:prSet/>
      <dgm:spPr/>
      <dgm:t>
        <a:bodyPr/>
        <a:lstStyle/>
        <a:p>
          <a:endParaRPr lang="en-US"/>
        </a:p>
      </dgm:t>
    </dgm:pt>
    <dgm:pt modelId="{C6D8CFEA-B470-447B-BB19-2C3CC3149746}" type="sibTrans" cxnId="{C1850C09-CF87-449D-93EE-7A66E18299EE}">
      <dgm:prSet/>
      <dgm:spPr/>
      <dgm:t>
        <a:bodyPr/>
        <a:lstStyle/>
        <a:p>
          <a:endParaRPr lang="en-US"/>
        </a:p>
      </dgm:t>
    </dgm:pt>
    <dgm:pt modelId="{35C1D7A3-0627-4653-ADDE-F363FF0F7CDC}">
      <dgm:prSet phldrT="[Text]"/>
      <dgm:spPr/>
      <dgm:t>
        <a:bodyPr/>
        <a:lstStyle/>
        <a:p>
          <a:r>
            <a:rPr lang="en-US" dirty="0" smtClean="0"/>
            <a:t>Self/Health</a:t>
          </a:r>
          <a:endParaRPr lang="en-US" dirty="0"/>
        </a:p>
      </dgm:t>
    </dgm:pt>
    <dgm:pt modelId="{A369348B-40ED-46E2-9219-02B1A7B08CD1}" type="parTrans" cxnId="{96E01593-0926-4A26-A343-66D83F717995}">
      <dgm:prSet/>
      <dgm:spPr/>
      <dgm:t>
        <a:bodyPr/>
        <a:lstStyle/>
        <a:p>
          <a:endParaRPr lang="en-US"/>
        </a:p>
      </dgm:t>
    </dgm:pt>
    <dgm:pt modelId="{842E851B-F340-4FB8-9D01-FA8826FADB13}" type="sibTrans" cxnId="{96E01593-0926-4A26-A343-66D83F717995}">
      <dgm:prSet/>
      <dgm:spPr/>
      <dgm:t>
        <a:bodyPr/>
        <a:lstStyle/>
        <a:p>
          <a:endParaRPr lang="en-US"/>
        </a:p>
      </dgm:t>
    </dgm:pt>
    <dgm:pt modelId="{E5507C6E-B25A-43F3-8E02-0876F6EA3B14}">
      <dgm:prSet phldrT="[Text]"/>
      <dgm:spPr/>
      <dgm:t>
        <a:bodyPr/>
        <a:lstStyle/>
        <a:p>
          <a:r>
            <a:rPr lang="en-US" dirty="0" smtClean="0"/>
            <a:t>Relationships</a:t>
          </a:r>
          <a:endParaRPr lang="en-US" dirty="0"/>
        </a:p>
      </dgm:t>
    </dgm:pt>
    <dgm:pt modelId="{8FE457B8-299E-46F5-A957-C4F72126C4CB}" type="parTrans" cxnId="{76733E91-EC4A-42FF-9A85-2653420ACD7C}">
      <dgm:prSet/>
      <dgm:spPr/>
      <dgm:t>
        <a:bodyPr/>
        <a:lstStyle/>
        <a:p>
          <a:endParaRPr lang="en-US"/>
        </a:p>
      </dgm:t>
    </dgm:pt>
    <dgm:pt modelId="{E5AC8CA7-4F7C-447F-9E58-7D83E81DDE18}" type="sibTrans" cxnId="{76733E91-EC4A-42FF-9A85-2653420ACD7C}">
      <dgm:prSet/>
      <dgm:spPr/>
      <dgm:t>
        <a:bodyPr/>
        <a:lstStyle/>
        <a:p>
          <a:endParaRPr lang="en-US"/>
        </a:p>
      </dgm:t>
    </dgm:pt>
    <dgm:pt modelId="{02EC7A54-4927-49B3-975B-4B10464DC68E}">
      <dgm:prSet phldrT="[Text]"/>
      <dgm:spPr/>
      <dgm:t>
        <a:bodyPr/>
        <a:lstStyle/>
        <a:p>
          <a:r>
            <a:rPr lang="en-US" dirty="0" smtClean="0"/>
            <a:t>School/Community</a:t>
          </a:r>
          <a:endParaRPr lang="en-US" dirty="0"/>
        </a:p>
      </dgm:t>
    </dgm:pt>
    <dgm:pt modelId="{FBAA609E-9DEB-46AC-B3AA-D406B8F60C21}" type="parTrans" cxnId="{58694D5A-7B96-417E-9761-CA3026A3BEEB}">
      <dgm:prSet/>
      <dgm:spPr/>
      <dgm:t>
        <a:bodyPr/>
        <a:lstStyle/>
        <a:p>
          <a:endParaRPr lang="en-US"/>
        </a:p>
      </dgm:t>
    </dgm:pt>
    <dgm:pt modelId="{66DD7F29-E2BE-4B6F-8914-CDD9417A428B}" type="sibTrans" cxnId="{58694D5A-7B96-417E-9761-CA3026A3BEEB}">
      <dgm:prSet/>
      <dgm:spPr/>
      <dgm:t>
        <a:bodyPr/>
        <a:lstStyle/>
        <a:p>
          <a:endParaRPr lang="en-US"/>
        </a:p>
      </dgm:t>
    </dgm:pt>
    <dgm:pt modelId="{17175AC8-9AF3-4262-BCF6-F24073A2AEF1}">
      <dgm:prSet phldrT="[Text]"/>
      <dgm:spPr/>
      <dgm:t>
        <a:bodyPr vert="horz"/>
        <a:lstStyle/>
        <a:p>
          <a:r>
            <a:rPr lang="en-US" dirty="0" smtClean="0"/>
            <a:t>New Haven Social Development Curriculum</a:t>
          </a:r>
          <a:endParaRPr lang="en-US" dirty="0"/>
        </a:p>
      </dgm:t>
    </dgm:pt>
    <dgm:pt modelId="{8FCDF8EE-F4D7-411D-98AA-19ACD8FD9668}" type="sibTrans" cxnId="{6024A146-AEF0-42F1-98E8-C36E02BC7B53}">
      <dgm:prSet/>
      <dgm:spPr/>
      <dgm:t>
        <a:bodyPr/>
        <a:lstStyle/>
        <a:p>
          <a:endParaRPr lang="en-US"/>
        </a:p>
      </dgm:t>
    </dgm:pt>
    <dgm:pt modelId="{9A044F38-C278-48B6-A273-9DB675B4425E}" type="parTrans" cxnId="{6024A146-AEF0-42F1-98E8-C36E02BC7B53}">
      <dgm:prSet/>
      <dgm:spPr/>
      <dgm:t>
        <a:bodyPr/>
        <a:lstStyle/>
        <a:p>
          <a:endParaRPr lang="en-US"/>
        </a:p>
      </dgm:t>
    </dgm:pt>
    <dgm:pt modelId="{FB4647D7-7FC2-41EB-B749-C4697268A647}" type="pres">
      <dgm:prSet presAssocID="{BC3DDFAD-01F7-437A-B0CF-DEF802E3DB5B}" presName="vert0" presStyleCnt="0">
        <dgm:presLayoutVars>
          <dgm:dir/>
          <dgm:animOne val="branch"/>
          <dgm:animLvl val="lvl"/>
        </dgm:presLayoutVars>
      </dgm:prSet>
      <dgm:spPr/>
      <dgm:t>
        <a:bodyPr/>
        <a:lstStyle/>
        <a:p>
          <a:endParaRPr lang="en-US"/>
        </a:p>
      </dgm:t>
    </dgm:pt>
    <dgm:pt modelId="{B8A7DD3C-D1F2-4522-B822-A3F0275AAF97}" type="pres">
      <dgm:prSet presAssocID="{17175AC8-9AF3-4262-BCF6-F24073A2AEF1}" presName="thickLine" presStyleLbl="alignNode1" presStyleIdx="0" presStyleCnt="1"/>
      <dgm:spPr/>
    </dgm:pt>
    <dgm:pt modelId="{D2DB3607-7D33-48F2-A666-75331F4B2DDF}" type="pres">
      <dgm:prSet presAssocID="{17175AC8-9AF3-4262-BCF6-F24073A2AEF1}" presName="horz1" presStyleCnt="0"/>
      <dgm:spPr/>
    </dgm:pt>
    <dgm:pt modelId="{39D33F87-6D2C-4180-B2E6-6384A53B3D56}" type="pres">
      <dgm:prSet presAssocID="{17175AC8-9AF3-4262-BCF6-F24073A2AEF1}" presName="tx1" presStyleLbl="revTx" presStyleIdx="0" presStyleCnt="13" custScaleX="149745"/>
      <dgm:spPr/>
      <dgm:t>
        <a:bodyPr/>
        <a:lstStyle/>
        <a:p>
          <a:endParaRPr lang="en-US"/>
        </a:p>
      </dgm:t>
    </dgm:pt>
    <dgm:pt modelId="{F87F7812-93A7-4516-8DD6-C6BDB99E0B61}" type="pres">
      <dgm:prSet presAssocID="{17175AC8-9AF3-4262-BCF6-F24073A2AEF1}" presName="vert1" presStyleCnt="0"/>
      <dgm:spPr/>
    </dgm:pt>
    <dgm:pt modelId="{A1BC90FD-E9A0-4DDB-A4FE-00CF04A71373}" type="pres">
      <dgm:prSet presAssocID="{77502CAA-F1C0-456F-BF65-F5E839F2A316}" presName="vertSpace2a" presStyleCnt="0"/>
      <dgm:spPr/>
    </dgm:pt>
    <dgm:pt modelId="{09014519-D95B-409E-87E2-0DBC840B2CDE}" type="pres">
      <dgm:prSet presAssocID="{77502CAA-F1C0-456F-BF65-F5E839F2A316}" presName="horz2" presStyleCnt="0"/>
      <dgm:spPr/>
    </dgm:pt>
    <dgm:pt modelId="{9621D9F3-CA0A-4E12-9BBE-694D10BF1269}" type="pres">
      <dgm:prSet presAssocID="{77502CAA-F1C0-456F-BF65-F5E839F2A316}" presName="horzSpace2" presStyleCnt="0"/>
      <dgm:spPr/>
    </dgm:pt>
    <dgm:pt modelId="{8D98B49C-F1AA-4605-B495-D339F91B4D91}" type="pres">
      <dgm:prSet presAssocID="{77502CAA-F1C0-456F-BF65-F5E839F2A316}" presName="tx2" presStyleLbl="revTx" presStyleIdx="1" presStyleCnt="13"/>
      <dgm:spPr/>
      <dgm:t>
        <a:bodyPr/>
        <a:lstStyle/>
        <a:p>
          <a:endParaRPr lang="en-US"/>
        </a:p>
      </dgm:t>
    </dgm:pt>
    <dgm:pt modelId="{6F8C494F-E3AB-4FAE-B15D-F356F4807EA3}" type="pres">
      <dgm:prSet presAssocID="{77502CAA-F1C0-456F-BF65-F5E839F2A316}" presName="vert2" presStyleCnt="0"/>
      <dgm:spPr/>
    </dgm:pt>
    <dgm:pt modelId="{622CEBFE-C9FB-46D2-8DEC-6256738CDF68}" type="pres">
      <dgm:prSet presAssocID="{5C1BABF2-55ED-4613-9780-2C294BF84DA6}" presName="horz3" presStyleCnt="0"/>
      <dgm:spPr/>
    </dgm:pt>
    <dgm:pt modelId="{0AEB861E-A9C3-4519-AFD9-78596697A6A9}" type="pres">
      <dgm:prSet presAssocID="{5C1BABF2-55ED-4613-9780-2C294BF84DA6}" presName="horzSpace3" presStyleCnt="0"/>
      <dgm:spPr/>
    </dgm:pt>
    <dgm:pt modelId="{82C5F054-5EA2-40C9-B198-FEDFE19D6D7B}" type="pres">
      <dgm:prSet presAssocID="{5C1BABF2-55ED-4613-9780-2C294BF84DA6}" presName="tx3" presStyleLbl="revTx" presStyleIdx="2" presStyleCnt="13"/>
      <dgm:spPr/>
      <dgm:t>
        <a:bodyPr/>
        <a:lstStyle/>
        <a:p>
          <a:endParaRPr lang="en-US"/>
        </a:p>
      </dgm:t>
    </dgm:pt>
    <dgm:pt modelId="{994A7648-40D3-489D-BAB4-20F468664726}" type="pres">
      <dgm:prSet presAssocID="{5C1BABF2-55ED-4613-9780-2C294BF84DA6}" presName="vert3" presStyleCnt="0"/>
      <dgm:spPr/>
    </dgm:pt>
    <dgm:pt modelId="{F67756A8-2472-4A0A-A48A-B0C2FA0F42D1}" type="pres">
      <dgm:prSet presAssocID="{9D0DA5C0-FF77-4439-A2B8-A5E7B99B6CE8}" presName="thinLine3" presStyleLbl="callout" presStyleIdx="0" presStyleCnt="9"/>
      <dgm:spPr/>
    </dgm:pt>
    <dgm:pt modelId="{B236DB94-1FBB-4DC8-B3FA-E230FB45C5C7}" type="pres">
      <dgm:prSet presAssocID="{14B2AAD8-631D-44DC-96E9-1F064D8F624C}" presName="horz3" presStyleCnt="0"/>
      <dgm:spPr/>
    </dgm:pt>
    <dgm:pt modelId="{1CF91E7A-4434-4CF1-BCBF-A964520E7FE1}" type="pres">
      <dgm:prSet presAssocID="{14B2AAD8-631D-44DC-96E9-1F064D8F624C}" presName="horzSpace3" presStyleCnt="0"/>
      <dgm:spPr/>
    </dgm:pt>
    <dgm:pt modelId="{009F0159-E6B6-4336-AA1B-E3A48A9B9E18}" type="pres">
      <dgm:prSet presAssocID="{14B2AAD8-631D-44DC-96E9-1F064D8F624C}" presName="tx3" presStyleLbl="revTx" presStyleIdx="3" presStyleCnt="13"/>
      <dgm:spPr/>
      <dgm:t>
        <a:bodyPr/>
        <a:lstStyle/>
        <a:p>
          <a:endParaRPr lang="en-US"/>
        </a:p>
      </dgm:t>
    </dgm:pt>
    <dgm:pt modelId="{565EE9B2-9226-4EC2-8841-1C40AE535308}" type="pres">
      <dgm:prSet presAssocID="{14B2AAD8-631D-44DC-96E9-1F064D8F624C}" presName="vert3" presStyleCnt="0"/>
      <dgm:spPr/>
    </dgm:pt>
    <dgm:pt modelId="{08ED1329-C955-4872-A563-9ECD526AD9AF}" type="pres">
      <dgm:prSet presAssocID="{06177702-A4A9-4A90-9D7D-DF84902F34F0}" presName="thinLine3" presStyleLbl="callout" presStyleIdx="1" presStyleCnt="9"/>
      <dgm:spPr/>
    </dgm:pt>
    <dgm:pt modelId="{F5D925A4-C7A3-4F79-AD8B-C221FD1000AE}" type="pres">
      <dgm:prSet presAssocID="{DDA95A26-1E22-49D8-A5A7-C18FC5F1A3DB}" presName="horz3" presStyleCnt="0"/>
      <dgm:spPr/>
    </dgm:pt>
    <dgm:pt modelId="{23E0E431-73BA-4344-B6E4-9CEB669430F0}" type="pres">
      <dgm:prSet presAssocID="{DDA95A26-1E22-49D8-A5A7-C18FC5F1A3DB}" presName="horzSpace3" presStyleCnt="0"/>
      <dgm:spPr/>
    </dgm:pt>
    <dgm:pt modelId="{12F2E1E1-7EBD-4714-A440-E3233CA71B80}" type="pres">
      <dgm:prSet presAssocID="{DDA95A26-1E22-49D8-A5A7-C18FC5F1A3DB}" presName="tx3" presStyleLbl="revTx" presStyleIdx="4" presStyleCnt="13"/>
      <dgm:spPr/>
      <dgm:t>
        <a:bodyPr/>
        <a:lstStyle/>
        <a:p>
          <a:endParaRPr lang="en-US"/>
        </a:p>
      </dgm:t>
    </dgm:pt>
    <dgm:pt modelId="{50D6645E-7A85-4BF8-8E2D-353E79369AA6}" type="pres">
      <dgm:prSet presAssocID="{DDA95A26-1E22-49D8-A5A7-C18FC5F1A3DB}" presName="vert3" presStyleCnt="0"/>
      <dgm:spPr/>
    </dgm:pt>
    <dgm:pt modelId="{3FA64806-C708-449D-B43E-76DB99897DBE}" type="pres">
      <dgm:prSet presAssocID="{77502CAA-F1C0-456F-BF65-F5E839F2A316}" presName="thinLine2b" presStyleLbl="callout" presStyleIdx="2" presStyleCnt="9"/>
      <dgm:spPr/>
    </dgm:pt>
    <dgm:pt modelId="{03C22CD2-7BF6-4260-86B2-EBAD1A5D627D}" type="pres">
      <dgm:prSet presAssocID="{77502CAA-F1C0-456F-BF65-F5E839F2A316}" presName="vertSpace2b" presStyleCnt="0"/>
      <dgm:spPr/>
    </dgm:pt>
    <dgm:pt modelId="{B76A06F3-77CB-4533-AD4B-1BFB9A2BB8AF}" type="pres">
      <dgm:prSet presAssocID="{9151736C-4A61-4954-94CE-E94328F27CE1}" presName="horz2" presStyleCnt="0"/>
      <dgm:spPr/>
    </dgm:pt>
    <dgm:pt modelId="{C31E566D-500F-4356-81FD-472043EC831C}" type="pres">
      <dgm:prSet presAssocID="{9151736C-4A61-4954-94CE-E94328F27CE1}" presName="horzSpace2" presStyleCnt="0"/>
      <dgm:spPr/>
    </dgm:pt>
    <dgm:pt modelId="{5BF59210-E704-4CFA-8D7C-3968B0D81C56}" type="pres">
      <dgm:prSet presAssocID="{9151736C-4A61-4954-94CE-E94328F27CE1}" presName="tx2" presStyleLbl="revTx" presStyleIdx="5" presStyleCnt="13"/>
      <dgm:spPr/>
      <dgm:t>
        <a:bodyPr/>
        <a:lstStyle/>
        <a:p>
          <a:endParaRPr lang="en-US"/>
        </a:p>
      </dgm:t>
    </dgm:pt>
    <dgm:pt modelId="{C551723E-F6FB-4A43-B89E-FBB79A881BB3}" type="pres">
      <dgm:prSet presAssocID="{9151736C-4A61-4954-94CE-E94328F27CE1}" presName="vert2" presStyleCnt="0"/>
      <dgm:spPr/>
    </dgm:pt>
    <dgm:pt modelId="{A2691C61-66F6-407D-82E5-AC7DB3814457}" type="pres">
      <dgm:prSet presAssocID="{8E2E0C52-1096-4DF9-B585-456A51FB0FF2}" presName="horz3" presStyleCnt="0"/>
      <dgm:spPr/>
    </dgm:pt>
    <dgm:pt modelId="{8CD85C11-AE90-47E0-96B6-809522B21D26}" type="pres">
      <dgm:prSet presAssocID="{8E2E0C52-1096-4DF9-B585-456A51FB0FF2}" presName="horzSpace3" presStyleCnt="0"/>
      <dgm:spPr/>
    </dgm:pt>
    <dgm:pt modelId="{2A9B8A5D-C384-4C12-9F9D-C5058F916540}" type="pres">
      <dgm:prSet presAssocID="{8E2E0C52-1096-4DF9-B585-456A51FB0FF2}" presName="tx3" presStyleLbl="revTx" presStyleIdx="6" presStyleCnt="13"/>
      <dgm:spPr/>
      <dgm:t>
        <a:bodyPr/>
        <a:lstStyle/>
        <a:p>
          <a:endParaRPr lang="en-US"/>
        </a:p>
      </dgm:t>
    </dgm:pt>
    <dgm:pt modelId="{A9079CCA-2A68-4161-BA94-5EE98408D65A}" type="pres">
      <dgm:prSet presAssocID="{8E2E0C52-1096-4DF9-B585-456A51FB0FF2}" presName="vert3" presStyleCnt="0"/>
      <dgm:spPr/>
    </dgm:pt>
    <dgm:pt modelId="{FAE43095-07D4-48B0-8215-AF9E5521252A}" type="pres">
      <dgm:prSet presAssocID="{F3BC320E-2245-492E-B5CA-7A11F4017E84}" presName="thinLine3" presStyleLbl="callout" presStyleIdx="3" presStyleCnt="9"/>
      <dgm:spPr/>
    </dgm:pt>
    <dgm:pt modelId="{B481A595-7083-4212-B5D4-D063C4950C76}" type="pres">
      <dgm:prSet presAssocID="{45861246-27F5-4111-A7A3-6EEE12686B0B}" presName="horz3" presStyleCnt="0"/>
      <dgm:spPr/>
    </dgm:pt>
    <dgm:pt modelId="{730188B2-1552-4867-B4D2-DF1818A3246B}" type="pres">
      <dgm:prSet presAssocID="{45861246-27F5-4111-A7A3-6EEE12686B0B}" presName="horzSpace3" presStyleCnt="0"/>
      <dgm:spPr/>
    </dgm:pt>
    <dgm:pt modelId="{28322F1E-673F-4FF5-BFCB-9D014F3F3853}" type="pres">
      <dgm:prSet presAssocID="{45861246-27F5-4111-A7A3-6EEE12686B0B}" presName="tx3" presStyleLbl="revTx" presStyleIdx="7" presStyleCnt="13"/>
      <dgm:spPr/>
      <dgm:t>
        <a:bodyPr/>
        <a:lstStyle/>
        <a:p>
          <a:endParaRPr lang="en-US"/>
        </a:p>
      </dgm:t>
    </dgm:pt>
    <dgm:pt modelId="{B54829BE-4C15-41CC-96D6-D962E24355A6}" type="pres">
      <dgm:prSet presAssocID="{45861246-27F5-4111-A7A3-6EEE12686B0B}" presName="vert3" presStyleCnt="0"/>
      <dgm:spPr/>
    </dgm:pt>
    <dgm:pt modelId="{1772FA2F-66EF-48A6-ABE9-92170128D578}" type="pres">
      <dgm:prSet presAssocID="{683C2461-23E8-450A-9AD9-71B004482529}" presName="thinLine3" presStyleLbl="callout" presStyleIdx="4" presStyleCnt="9"/>
      <dgm:spPr/>
    </dgm:pt>
    <dgm:pt modelId="{2C987BE1-2F49-4FAE-AF50-08F145CE7786}" type="pres">
      <dgm:prSet presAssocID="{73E90372-6F3F-4668-A063-403F09D296DC}" presName="horz3" presStyleCnt="0"/>
      <dgm:spPr/>
    </dgm:pt>
    <dgm:pt modelId="{9106C5DC-1A09-4450-A2A8-BC10B6FEE146}" type="pres">
      <dgm:prSet presAssocID="{73E90372-6F3F-4668-A063-403F09D296DC}" presName="horzSpace3" presStyleCnt="0"/>
      <dgm:spPr/>
    </dgm:pt>
    <dgm:pt modelId="{22D4DEA9-C652-46FA-B5C5-6C7CDA963CFF}" type="pres">
      <dgm:prSet presAssocID="{73E90372-6F3F-4668-A063-403F09D296DC}" presName="tx3" presStyleLbl="revTx" presStyleIdx="8" presStyleCnt="13"/>
      <dgm:spPr/>
      <dgm:t>
        <a:bodyPr/>
        <a:lstStyle/>
        <a:p>
          <a:endParaRPr lang="en-US"/>
        </a:p>
      </dgm:t>
    </dgm:pt>
    <dgm:pt modelId="{E704B9B7-1619-40D0-9516-C2B02192EC90}" type="pres">
      <dgm:prSet presAssocID="{73E90372-6F3F-4668-A063-403F09D296DC}" presName="vert3" presStyleCnt="0"/>
      <dgm:spPr/>
    </dgm:pt>
    <dgm:pt modelId="{02B7BFEE-F169-476A-9769-2BBC494BD792}" type="pres">
      <dgm:prSet presAssocID="{9151736C-4A61-4954-94CE-E94328F27CE1}" presName="thinLine2b" presStyleLbl="callout" presStyleIdx="5" presStyleCnt="9"/>
      <dgm:spPr/>
    </dgm:pt>
    <dgm:pt modelId="{FC20C2AA-25C1-40BF-BAEB-D9084E9D35DD}" type="pres">
      <dgm:prSet presAssocID="{9151736C-4A61-4954-94CE-E94328F27CE1}" presName="vertSpace2b" presStyleCnt="0"/>
      <dgm:spPr/>
    </dgm:pt>
    <dgm:pt modelId="{72E193AC-F994-4627-8F05-29517ECBEDE6}" type="pres">
      <dgm:prSet presAssocID="{EDD9FF64-4E50-43F5-A2F1-3BDFE62C0F16}" presName="horz2" presStyleCnt="0"/>
      <dgm:spPr/>
    </dgm:pt>
    <dgm:pt modelId="{3BCCD396-E4FD-437E-AC5F-949BEBB0566F}" type="pres">
      <dgm:prSet presAssocID="{EDD9FF64-4E50-43F5-A2F1-3BDFE62C0F16}" presName="horzSpace2" presStyleCnt="0"/>
      <dgm:spPr/>
    </dgm:pt>
    <dgm:pt modelId="{A379CBAC-6DC8-4D49-BA0F-7332ADCAEE9A}" type="pres">
      <dgm:prSet presAssocID="{EDD9FF64-4E50-43F5-A2F1-3BDFE62C0F16}" presName="tx2" presStyleLbl="revTx" presStyleIdx="9" presStyleCnt="13"/>
      <dgm:spPr/>
      <dgm:t>
        <a:bodyPr/>
        <a:lstStyle/>
        <a:p>
          <a:endParaRPr lang="en-US"/>
        </a:p>
      </dgm:t>
    </dgm:pt>
    <dgm:pt modelId="{C14FBE74-7193-456D-A4A5-903F0770E45C}" type="pres">
      <dgm:prSet presAssocID="{EDD9FF64-4E50-43F5-A2F1-3BDFE62C0F16}" presName="vert2" presStyleCnt="0"/>
      <dgm:spPr/>
    </dgm:pt>
    <dgm:pt modelId="{A4618767-CD25-4F38-83A7-643EC82C5FE1}" type="pres">
      <dgm:prSet presAssocID="{35C1D7A3-0627-4653-ADDE-F363FF0F7CDC}" presName="horz3" presStyleCnt="0"/>
      <dgm:spPr/>
    </dgm:pt>
    <dgm:pt modelId="{62F0C141-22B0-4135-BCCB-821ED7599C01}" type="pres">
      <dgm:prSet presAssocID="{35C1D7A3-0627-4653-ADDE-F363FF0F7CDC}" presName="horzSpace3" presStyleCnt="0"/>
      <dgm:spPr/>
    </dgm:pt>
    <dgm:pt modelId="{3B1ABD73-4B3C-4C64-99AE-23C658554F99}" type="pres">
      <dgm:prSet presAssocID="{35C1D7A3-0627-4653-ADDE-F363FF0F7CDC}" presName="tx3" presStyleLbl="revTx" presStyleIdx="10" presStyleCnt="13"/>
      <dgm:spPr/>
      <dgm:t>
        <a:bodyPr/>
        <a:lstStyle/>
        <a:p>
          <a:endParaRPr lang="en-US"/>
        </a:p>
      </dgm:t>
    </dgm:pt>
    <dgm:pt modelId="{B4C3D149-494F-457A-B49A-943FF51F982E}" type="pres">
      <dgm:prSet presAssocID="{35C1D7A3-0627-4653-ADDE-F363FF0F7CDC}" presName="vert3" presStyleCnt="0"/>
      <dgm:spPr/>
    </dgm:pt>
    <dgm:pt modelId="{5201C3B0-48D3-4C94-83DE-690F3366DB9E}" type="pres">
      <dgm:prSet presAssocID="{842E851B-F340-4FB8-9D01-FA8826FADB13}" presName="thinLine3" presStyleLbl="callout" presStyleIdx="6" presStyleCnt="9"/>
      <dgm:spPr/>
    </dgm:pt>
    <dgm:pt modelId="{4058F8BF-492D-4B30-BE51-7086740D6781}" type="pres">
      <dgm:prSet presAssocID="{E5507C6E-B25A-43F3-8E02-0876F6EA3B14}" presName="horz3" presStyleCnt="0"/>
      <dgm:spPr/>
    </dgm:pt>
    <dgm:pt modelId="{3B5E5A5A-0792-4A17-8BAD-FF5AB92222D1}" type="pres">
      <dgm:prSet presAssocID="{E5507C6E-B25A-43F3-8E02-0876F6EA3B14}" presName="horzSpace3" presStyleCnt="0"/>
      <dgm:spPr/>
    </dgm:pt>
    <dgm:pt modelId="{D1D5622A-2E5D-4BF2-B55E-82A6E5DF2B26}" type="pres">
      <dgm:prSet presAssocID="{E5507C6E-B25A-43F3-8E02-0876F6EA3B14}" presName="tx3" presStyleLbl="revTx" presStyleIdx="11" presStyleCnt="13"/>
      <dgm:spPr/>
      <dgm:t>
        <a:bodyPr/>
        <a:lstStyle/>
        <a:p>
          <a:endParaRPr lang="en-US"/>
        </a:p>
      </dgm:t>
    </dgm:pt>
    <dgm:pt modelId="{DE80A89C-1D3B-4388-A87B-B23E50A036BA}" type="pres">
      <dgm:prSet presAssocID="{E5507C6E-B25A-43F3-8E02-0876F6EA3B14}" presName="vert3" presStyleCnt="0"/>
      <dgm:spPr/>
    </dgm:pt>
    <dgm:pt modelId="{4206BF33-7E6C-4C63-ADAB-DBBF48C4964F}" type="pres">
      <dgm:prSet presAssocID="{E5AC8CA7-4F7C-447F-9E58-7D83E81DDE18}" presName="thinLine3" presStyleLbl="callout" presStyleIdx="7" presStyleCnt="9"/>
      <dgm:spPr/>
    </dgm:pt>
    <dgm:pt modelId="{59B669C0-E255-4621-ADA4-CA2AFB9C1CAE}" type="pres">
      <dgm:prSet presAssocID="{02EC7A54-4927-49B3-975B-4B10464DC68E}" presName="horz3" presStyleCnt="0"/>
      <dgm:spPr/>
    </dgm:pt>
    <dgm:pt modelId="{A2932AAC-7585-41FA-A074-804C61CBD1E9}" type="pres">
      <dgm:prSet presAssocID="{02EC7A54-4927-49B3-975B-4B10464DC68E}" presName="horzSpace3" presStyleCnt="0"/>
      <dgm:spPr/>
    </dgm:pt>
    <dgm:pt modelId="{18139DEF-0BDE-4D3D-9D4E-0F4DB7C78AAA}" type="pres">
      <dgm:prSet presAssocID="{02EC7A54-4927-49B3-975B-4B10464DC68E}" presName="tx3" presStyleLbl="revTx" presStyleIdx="12" presStyleCnt="13"/>
      <dgm:spPr/>
      <dgm:t>
        <a:bodyPr/>
        <a:lstStyle/>
        <a:p>
          <a:endParaRPr lang="en-US"/>
        </a:p>
      </dgm:t>
    </dgm:pt>
    <dgm:pt modelId="{7EC09D5D-9CA9-4180-80EA-94E125799968}" type="pres">
      <dgm:prSet presAssocID="{02EC7A54-4927-49B3-975B-4B10464DC68E}" presName="vert3" presStyleCnt="0"/>
      <dgm:spPr/>
    </dgm:pt>
    <dgm:pt modelId="{1656D56C-750A-4BD8-A4BF-27FC300979E2}" type="pres">
      <dgm:prSet presAssocID="{EDD9FF64-4E50-43F5-A2F1-3BDFE62C0F16}" presName="thinLine2b" presStyleLbl="callout" presStyleIdx="8" presStyleCnt="9"/>
      <dgm:spPr/>
    </dgm:pt>
    <dgm:pt modelId="{7AE0A35A-810D-41BF-AC55-D076028FCB18}" type="pres">
      <dgm:prSet presAssocID="{EDD9FF64-4E50-43F5-A2F1-3BDFE62C0F16}" presName="vertSpace2b" presStyleCnt="0"/>
      <dgm:spPr/>
    </dgm:pt>
  </dgm:ptLst>
  <dgm:cxnLst>
    <dgm:cxn modelId="{09A5E51C-C48F-40F6-BAC2-C6FCB74C0F10}" type="presOf" srcId="{E5507C6E-B25A-43F3-8E02-0876F6EA3B14}" destId="{D1D5622A-2E5D-4BF2-B55E-82A6E5DF2B26}" srcOrd="0" destOrd="0" presId="urn:microsoft.com/office/officeart/2008/layout/LinedList"/>
    <dgm:cxn modelId="{5EFAFE81-B9C0-45B9-8491-C6C1A0DD70C9}" srcId="{9151736C-4A61-4954-94CE-E94328F27CE1}" destId="{45861246-27F5-4111-A7A3-6EEE12686B0B}" srcOrd="1" destOrd="0" parTransId="{1A6A98B5-659B-4644-93D1-EE45493D13D2}" sibTransId="{683C2461-23E8-450A-9AD9-71B004482529}"/>
    <dgm:cxn modelId="{A6439FC4-604A-49C4-8B64-0F9D0748A506}" type="presOf" srcId="{DDA95A26-1E22-49D8-A5A7-C18FC5F1A3DB}" destId="{12F2E1E1-7EBD-4714-A440-E3233CA71B80}" srcOrd="0" destOrd="0" presId="urn:microsoft.com/office/officeart/2008/layout/LinedList"/>
    <dgm:cxn modelId="{76733E91-EC4A-42FF-9A85-2653420ACD7C}" srcId="{EDD9FF64-4E50-43F5-A2F1-3BDFE62C0F16}" destId="{E5507C6E-B25A-43F3-8E02-0876F6EA3B14}" srcOrd="1" destOrd="0" parTransId="{8FE457B8-299E-46F5-A957-C4F72126C4CB}" sibTransId="{E5AC8CA7-4F7C-447F-9E58-7D83E81DDE18}"/>
    <dgm:cxn modelId="{96E01593-0926-4A26-A343-66D83F717995}" srcId="{EDD9FF64-4E50-43F5-A2F1-3BDFE62C0F16}" destId="{35C1D7A3-0627-4653-ADDE-F363FF0F7CDC}" srcOrd="0" destOrd="0" parTransId="{A369348B-40ED-46E2-9219-02B1A7B08CD1}" sibTransId="{842E851B-F340-4FB8-9D01-FA8826FADB13}"/>
    <dgm:cxn modelId="{5F45B617-6A8D-4F4D-AE52-03EC2F1670BE}" type="presOf" srcId="{BC3DDFAD-01F7-437A-B0CF-DEF802E3DB5B}" destId="{FB4647D7-7FC2-41EB-B749-C4697268A647}" srcOrd="0" destOrd="0" presId="urn:microsoft.com/office/officeart/2008/layout/LinedList"/>
    <dgm:cxn modelId="{08076926-5B8D-4B35-A3DB-6F2A20C4C115}" srcId="{17175AC8-9AF3-4262-BCF6-F24073A2AEF1}" destId="{EDD9FF64-4E50-43F5-A2F1-3BDFE62C0F16}" srcOrd="2" destOrd="0" parTransId="{D9BA54DB-2B17-4C7B-8C3D-7BF701EFC296}" sibTransId="{89012C6D-A6C5-41A8-8615-67A59DCCA23C}"/>
    <dgm:cxn modelId="{1CE2237F-2BA3-467C-8899-4170CDF60F46}" srcId="{77502CAA-F1C0-456F-BF65-F5E839F2A316}" destId="{14B2AAD8-631D-44DC-96E9-1F064D8F624C}" srcOrd="1" destOrd="0" parTransId="{1533CF3E-610B-43B3-9578-A8E34CD52300}" sibTransId="{06177702-A4A9-4A90-9D7D-DF84902F34F0}"/>
    <dgm:cxn modelId="{E6F46099-C249-432C-B2BD-D02A3A5AB38B}" srcId="{17175AC8-9AF3-4262-BCF6-F24073A2AEF1}" destId="{77502CAA-F1C0-456F-BF65-F5E839F2A316}" srcOrd="0" destOrd="0" parTransId="{71C7D422-AF3A-4978-B877-B660038F3FAC}" sibTransId="{CB3CFBC3-5913-4C7B-8DD2-20FBB84A4573}"/>
    <dgm:cxn modelId="{58694D5A-7B96-417E-9761-CA3026A3BEEB}" srcId="{EDD9FF64-4E50-43F5-A2F1-3BDFE62C0F16}" destId="{02EC7A54-4927-49B3-975B-4B10464DC68E}" srcOrd="2" destOrd="0" parTransId="{FBAA609E-9DEB-46AC-B3AA-D406B8F60C21}" sibTransId="{66DD7F29-E2BE-4B6F-8914-CDD9417A428B}"/>
    <dgm:cxn modelId="{D4177355-6AA8-4E8D-9C01-981AC73725BE}" type="presOf" srcId="{8E2E0C52-1096-4DF9-B585-456A51FB0FF2}" destId="{2A9B8A5D-C384-4C12-9F9D-C5058F916540}" srcOrd="0" destOrd="0" presId="urn:microsoft.com/office/officeart/2008/layout/LinedList"/>
    <dgm:cxn modelId="{B67B3ACC-B199-45B3-95DD-CF7918F8F741}" type="presOf" srcId="{9151736C-4A61-4954-94CE-E94328F27CE1}" destId="{5BF59210-E704-4CFA-8D7C-3968B0D81C56}" srcOrd="0" destOrd="0" presId="urn:microsoft.com/office/officeart/2008/layout/LinedList"/>
    <dgm:cxn modelId="{4B980B8D-18D8-42DE-95C2-49A85060207B}" srcId="{77502CAA-F1C0-456F-BF65-F5E839F2A316}" destId="{5C1BABF2-55ED-4613-9780-2C294BF84DA6}" srcOrd="0" destOrd="0" parTransId="{13CB12B5-14B8-4BAB-AC89-9EDDF7660B8F}" sibTransId="{9D0DA5C0-FF77-4439-A2B8-A5E7B99B6CE8}"/>
    <dgm:cxn modelId="{883A8CFC-F3B2-43A6-A06B-7C29B8916ECD}" srcId="{77502CAA-F1C0-456F-BF65-F5E839F2A316}" destId="{DDA95A26-1E22-49D8-A5A7-C18FC5F1A3DB}" srcOrd="2" destOrd="0" parTransId="{0F8063E2-82A8-4A32-AB06-66210646D5C2}" sibTransId="{EEA028D9-60E0-45CB-B1AC-9EBAF06BE838}"/>
    <dgm:cxn modelId="{A50E53EC-096D-44B7-A7D6-5BEB7C1BC384}" type="presOf" srcId="{02EC7A54-4927-49B3-975B-4B10464DC68E}" destId="{18139DEF-0BDE-4D3D-9D4E-0F4DB7C78AAA}" srcOrd="0" destOrd="0" presId="urn:microsoft.com/office/officeart/2008/layout/LinedList"/>
    <dgm:cxn modelId="{29AA68EE-CC12-4A70-B0C8-2D953C209507}" type="presOf" srcId="{77502CAA-F1C0-456F-BF65-F5E839F2A316}" destId="{8D98B49C-F1AA-4605-B495-D339F91B4D91}" srcOrd="0" destOrd="0" presId="urn:microsoft.com/office/officeart/2008/layout/LinedList"/>
    <dgm:cxn modelId="{C7F59AEE-A790-443F-9820-41CD8299F83D}" type="presOf" srcId="{73E90372-6F3F-4668-A063-403F09D296DC}" destId="{22D4DEA9-C652-46FA-B5C5-6C7CDA963CFF}" srcOrd="0" destOrd="0" presId="urn:microsoft.com/office/officeart/2008/layout/LinedList"/>
    <dgm:cxn modelId="{6E3E7E59-A789-4AA0-9E02-33250AD9FF6E}" type="presOf" srcId="{45861246-27F5-4111-A7A3-6EEE12686B0B}" destId="{28322F1E-673F-4FF5-BFCB-9D014F3F3853}" srcOrd="0" destOrd="0" presId="urn:microsoft.com/office/officeart/2008/layout/LinedList"/>
    <dgm:cxn modelId="{538420C4-3F7C-4B01-9CDB-7F6BD6959C93}" type="presOf" srcId="{5C1BABF2-55ED-4613-9780-2C294BF84DA6}" destId="{82C5F054-5EA2-40C9-B198-FEDFE19D6D7B}" srcOrd="0" destOrd="0" presId="urn:microsoft.com/office/officeart/2008/layout/LinedList"/>
    <dgm:cxn modelId="{7B700F54-5B8E-4DAA-ADC9-03E06BE4F42C}" type="presOf" srcId="{17175AC8-9AF3-4262-BCF6-F24073A2AEF1}" destId="{39D33F87-6D2C-4180-B2E6-6384A53B3D56}" srcOrd="0" destOrd="0" presId="urn:microsoft.com/office/officeart/2008/layout/LinedList"/>
    <dgm:cxn modelId="{22D121EF-14B6-4857-BB3A-3191C3CEB6BF}" type="presOf" srcId="{35C1D7A3-0627-4653-ADDE-F363FF0F7CDC}" destId="{3B1ABD73-4B3C-4C64-99AE-23C658554F99}" srcOrd="0" destOrd="0" presId="urn:microsoft.com/office/officeart/2008/layout/LinedList"/>
    <dgm:cxn modelId="{0383EE9A-5BE7-4C4C-9772-5D6D12C4FE47}" srcId="{17175AC8-9AF3-4262-BCF6-F24073A2AEF1}" destId="{9151736C-4A61-4954-94CE-E94328F27CE1}" srcOrd="1" destOrd="0" parTransId="{484581C9-D5B2-46FA-A4F9-06E43A9F5895}" sibTransId="{49F8E9F9-C5FF-42C9-B478-EA641D5200A0}"/>
    <dgm:cxn modelId="{C1850C09-CF87-449D-93EE-7A66E18299EE}" srcId="{9151736C-4A61-4954-94CE-E94328F27CE1}" destId="{73E90372-6F3F-4668-A063-403F09D296DC}" srcOrd="2" destOrd="0" parTransId="{024168FB-9AD3-4E49-958F-530CD6D33893}" sibTransId="{C6D8CFEA-B470-447B-BB19-2C3CC3149746}"/>
    <dgm:cxn modelId="{1D94C1ED-1817-45E8-A99B-684950991789}" type="presOf" srcId="{14B2AAD8-631D-44DC-96E9-1F064D8F624C}" destId="{009F0159-E6B6-4336-AA1B-E3A48A9B9E18}" srcOrd="0" destOrd="0" presId="urn:microsoft.com/office/officeart/2008/layout/LinedList"/>
    <dgm:cxn modelId="{6024A146-AEF0-42F1-98E8-C36E02BC7B53}" srcId="{BC3DDFAD-01F7-437A-B0CF-DEF802E3DB5B}" destId="{17175AC8-9AF3-4262-BCF6-F24073A2AEF1}" srcOrd="0" destOrd="0" parTransId="{9A044F38-C278-48B6-A273-9DB675B4425E}" sibTransId="{8FCDF8EE-F4D7-411D-98AA-19ACD8FD9668}"/>
    <dgm:cxn modelId="{984F7C8B-E353-4330-8115-03FF2F415107}" type="presOf" srcId="{EDD9FF64-4E50-43F5-A2F1-3BDFE62C0F16}" destId="{A379CBAC-6DC8-4D49-BA0F-7332ADCAEE9A}" srcOrd="0" destOrd="0" presId="urn:microsoft.com/office/officeart/2008/layout/LinedList"/>
    <dgm:cxn modelId="{66190EFD-5247-44B0-94D0-9AA1A0CB3253}" srcId="{9151736C-4A61-4954-94CE-E94328F27CE1}" destId="{8E2E0C52-1096-4DF9-B585-456A51FB0FF2}" srcOrd="0" destOrd="0" parTransId="{2D46CB33-B135-44D8-ADC9-764AB7925998}" sibTransId="{F3BC320E-2245-492E-B5CA-7A11F4017E84}"/>
    <dgm:cxn modelId="{47B918DA-1A64-4F1F-AB64-57BFA0941B9D}" type="presParOf" srcId="{FB4647D7-7FC2-41EB-B749-C4697268A647}" destId="{B8A7DD3C-D1F2-4522-B822-A3F0275AAF97}" srcOrd="0" destOrd="0" presId="urn:microsoft.com/office/officeart/2008/layout/LinedList"/>
    <dgm:cxn modelId="{967257F7-769A-47A8-BF3F-E7B5ED6BFF8C}" type="presParOf" srcId="{FB4647D7-7FC2-41EB-B749-C4697268A647}" destId="{D2DB3607-7D33-48F2-A666-75331F4B2DDF}" srcOrd="1" destOrd="0" presId="urn:microsoft.com/office/officeart/2008/layout/LinedList"/>
    <dgm:cxn modelId="{DC29DAE1-9C15-426E-B0FD-AFC727074E45}" type="presParOf" srcId="{D2DB3607-7D33-48F2-A666-75331F4B2DDF}" destId="{39D33F87-6D2C-4180-B2E6-6384A53B3D56}" srcOrd="0" destOrd="0" presId="urn:microsoft.com/office/officeart/2008/layout/LinedList"/>
    <dgm:cxn modelId="{B4C888DD-DAC8-467B-8264-D65C7AE46326}" type="presParOf" srcId="{D2DB3607-7D33-48F2-A666-75331F4B2DDF}" destId="{F87F7812-93A7-4516-8DD6-C6BDB99E0B61}" srcOrd="1" destOrd="0" presId="urn:microsoft.com/office/officeart/2008/layout/LinedList"/>
    <dgm:cxn modelId="{BF5912C7-1F36-4E6F-A6B8-5D475DC47D22}" type="presParOf" srcId="{F87F7812-93A7-4516-8DD6-C6BDB99E0B61}" destId="{A1BC90FD-E9A0-4DDB-A4FE-00CF04A71373}" srcOrd="0" destOrd="0" presId="urn:microsoft.com/office/officeart/2008/layout/LinedList"/>
    <dgm:cxn modelId="{CD2BCFA0-93DF-4786-9BF5-D651F9A02267}" type="presParOf" srcId="{F87F7812-93A7-4516-8DD6-C6BDB99E0B61}" destId="{09014519-D95B-409E-87E2-0DBC840B2CDE}" srcOrd="1" destOrd="0" presId="urn:microsoft.com/office/officeart/2008/layout/LinedList"/>
    <dgm:cxn modelId="{F3A51715-A65D-4A47-A5A0-573354ECB4B3}" type="presParOf" srcId="{09014519-D95B-409E-87E2-0DBC840B2CDE}" destId="{9621D9F3-CA0A-4E12-9BBE-694D10BF1269}" srcOrd="0" destOrd="0" presId="urn:microsoft.com/office/officeart/2008/layout/LinedList"/>
    <dgm:cxn modelId="{459A063D-8CC5-4425-A1D1-175766C9E5D7}" type="presParOf" srcId="{09014519-D95B-409E-87E2-0DBC840B2CDE}" destId="{8D98B49C-F1AA-4605-B495-D339F91B4D91}" srcOrd="1" destOrd="0" presId="urn:microsoft.com/office/officeart/2008/layout/LinedList"/>
    <dgm:cxn modelId="{8458931F-1CD0-4E25-8BD2-316C24402A92}" type="presParOf" srcId="{09014519-D95B-409E-87E2-0DBC840B2CDE}" destId="{6F8C494F-E3AB-4FAE-B15D-F356F4807EA3}" srcOrd="2" destOrd="0" presId="urn:microsoft.com/office/officeart/2008/layout/LinedList"/>
    <dgm:cxn modelId="{B9BC369A-BA3D-4FA3-8853-7222B2A7261D}" type="presParOf" srcId="{6F8C494F-E3AB-4FAE-B15D-F356F4807EA3}" destId="{622CEBFE-C9FB-46D2-8DEC-6256738CDF68}" srcOrd="0" destOrd="0" presId="urn:microsoft.com/office/officeart/2008/layout/LinedList"/>
    <dgm:cxn modelId="{8E8EAA20-FEF9-42C9-BFAA-934F2401572F}" type="presParOf" srcId="{622CEBFE-C9FB-46D2-8DEC-6256738CDF68}" destId="{0AEB861E-A9C3-4519-AFD9-78596697A6A9}" srcOrd="0" destOrd="0" presId="urn:microsoft.com/office/officeart/2008/layout/LinedList"/>
    <dgm:cxn modelId="{58E32335-952D-4336-918D-7DA1B9D00ED9}" type="presParOf" srcId="{622CEBFE-C9FB-46D2-8DEC-6256738CDF68}" destId="{82C5F054-5EA2-40C9-B198-FEDFE19D6D7B}" srcOrd="1" destOrd="0" presId="urn:microsoft.com/office/officeart/2008/layout/LinedList"/>
    <dgm:cxn modelId="{B418833B-EA1A-4F05-9BDA-37959CCD6D26}" type="presParOf" srcId="{622CEBFE-C9FB-46D2-8DEC-6256738CDF68}" destId="{994A7648-40D3-489D-BAB4-20F468664726}" srcOrd="2" destOrd="0" presId="urn:microsoft.com/office/officeart/2008/layout/LinedList"/>
    <dgm:cxn modelId="{B29133A4-5170-4DDE-B40D-182E16B8FBEF}" type="presParOf" srcId="{6F8C494F-E3AB-4FAE-B15D-F356F4807EA3}" destId="{F67756A8-2472-4A0A-A48A-B0C2FA0F42D1}" srcOrd="1" destOrd="0" presId="urn:microsoft.com/office/officeart/2008/layout/LinedList"/>
    <dgm:cxn modelId="{5D1CCD44-6D60-499F-8853-47D51496557A}" type="presParOf" srcId="{6F8C494F-E3AB-4FAE-B15D-F356F4807EA3}" destId="{B236DB94-1FBB-4DC8-B3FA-E230FB45C5C7}" srcOrd="2" destOrd="0" presId="urn:microsoft.com/office/officeart/2008/layout/LinedList"/>
    <dgm:cxn modelId="{BD32E8EC-F2B6-4DE0-BEED-C99AFF8EA60D}" type="presParOf" srcId="{B236DB94-1FBB-4DC8-B3FA-E230FB45C5C7}" destId="{1CF91E7A-4434-4CF1-BCBF-A964520E7FE1}" srcOrd="0" destOrd="0" presId="urn:microsoft.com/office/officeart/2008/layout/LinedList"/>
    <dgm:cxn modelId="{C1842C8E-C2D7-4AFC-9616-F3476F094172}" type="presParOf" srcId="{B236DB94-1FBB-4DC8-B3FA-E230FB45C5C7}" destId="{009F0159-E6B6-4336-AA1B-E3A48A9B9E18}" srcOrd="1" destOrd="0" presId="urn:microsoft.com/office/officeart/2008/layout/LinedList"/>
    <dgm:cxn modelId="{986C29E7-44DD-48BE-984D-EBA3EFB89A5A}" type="presParOf" srcId="{B236DB94-1FBB-4DC8-B3FA-E230FB45C5C7}" destId="{565EE9B2-9226-4EC2-8841-1C40AE535308}" srcOrd="2" destOrd="0" presId="urn:microsoft.com/office/officeart/2008/layout/LinedList"/>
    <dgm:cxn modelId="{728E0281-D33F-4A5B-9553-859991658ECC}" type="presParOf" srcId="{6F8C494F-E3AB-4FAE-B15D-F356F4807EA3}" destId="{08ED1329-C955-4872-A563-9ECD526AD9AF}" srcOrd="3" destOrd="0" presId="urn:microsoft.com/office/officeart/2008/layout/LinedList"/>
    <dgm:cxn modelId="{D7835AAE-C947-467F-B6DF-3A49AB515935}" type="presParOf" srcId="{6F8C494F-E3AB-4FAE-B15D-F356F4807EA3}" destId="{F5D925A4-C7A3-4F79-AD8B-C221FD1000AE}" srcOrd="4" destOrd="0" presId="urn:microsoft.com/office/officeart/2008/layout/LinedList"/>
    <dgm:cxn modelId="{C7D27926-8A3C-433F-BE4A-24DE97A9B8FA}" type="presParOf" srcId="{F5D925A4-C7A3-4F79-AD8B-C221FD1000AE}" destId="{23E0E431-73BA-4344-B6E4-9CEB669430F0}" srcOrd="0" destOrd="0" presId="urn:microsoft.com/office/officeart/2008/layout/LinedList"/>
    <dgm:cxn modelId="{AA66FD09-97F8-48CA-AF7E-8D77722E1CB3}" type="presParOf" srcId="{F5D925A4-C7A3-4F79-AD8B-C221FD1000AE}" destId="{12F2E1E1-7EBD-4714-A440-E3233CA71B80}" srcOrd="1" destOrd="0" presId="urn:microsoft.com/office/officeart/2008/layout/LinedList"/>
    <dgm:cxn modelId="{8A977690-AA18-49CA-82FF-3F3A5AC66F6E}" type="presParOf" srcId="{F5D925A4-C7A3-4F79-AD8B-C221FD1000AE}" destId="{50D6645E-7A85-4BF8-8E2D-353E79369AA6}" srcOrd="2" destOrd="0" presId="urn:microsoft.com/office/officeart/2008/layout/LinedList"/>
    <dgm:cxn modelId="{43A90A5C-D1DC-474C-87CE-62DCE09E281A}" type="presParOf" srcId="{F87F7812-93A7-4516-8DD6-C6BDB99E0B61}" destId="{3FA64806-C708-449D-B43E-76DB99897DBE}" srcOrd="2" destOrd="0" presId="urn:microsoft.com/office/officeart/2008/layout/LinedList"/>
    <dgm:cxn modelId="{A81B6C1F-082C-480A-8A57-0B1D2EF236E7}" type="presParOf" srcId="{F87F7812-93A7-4516-8DD6-C6BDB99E0B61}" destId="{03C22CD2-7BF6-4260-86B2-EBAD1A5D627D}" srcOrd="3" destOrd="0" presId="urn:microsoft.com/office/officeart/2008/layout/LinedList"/>
    <dgm:cxn modelId="{4AAA45F1-F64D-4E25-A940-397D802E93FD}" type="presParOf" srcId="{F87F7812-93A7-4516-8DD6-C6BDB99E0B61}" destId="{B76A06F3-77CB-4533-AD4B-1BFB9A2BB8AF}" srcOrd="4" destOrd="0" presId="urn:microsoft.com/office/officeart/2008/layout/LinedList"/>
    <dgm:cxn modelId="{74FDB1BF-85B7-429B-A8A2-AC0F87221D51}" type="presParOf" srcId="{B76A06F3-77CB-4533-AD4B-1BFB9A2BB8AF}" destId="{C31E566D-500F-4356-81FD-472043EC831C}" srcOrd="0" destOrd="0" presId="urn:microsoft.com/office/officeart/2008/layout/LinedList"/>
    <dgm:cxn modelId="{DAD7B9CE-62E9-4B3A-9799-BD776C85FCD8}" type="presParOf" srcId="{B76A06F3-77CB-4533-AD4B-1BFB9A2BB8AF}" destId="{5BF59210-E704-4CFA-8D7C-3968B0D81C56}" srcOrd="1" destOrd="0" presId="urn:microsoft.com/office/officeart/2008/layout/LinedList"/>
    <dgm:cxn modelId="{A292012F-9602-4B36-AB0B-8B5D89112785}" type="presParOf" srcId="{B76A06F3-77CB-4533-AD4B-1BFB9A2BB8AF}" destId="{C551723E-F6FB-4A43-B89E-FBB79A881BB3}" srcOrd="2" destOrd="0" presId="urn:microsoft.com/office/officeart/2008/layout/LinedList"/>
    <dgm:cxn modelId="{4C225654-0C07-4268-BAAC-2593C3EF10FE}" type="presParOf" srcId="{C551723E-F6FB-4A43-B89E-FBB79A881BB3}" destId="{A2691C61-66F6-407D-82E5-AC7DB3814457}" srcOrd="0" destOrd="0" presId="urn:microsoft.com/office/officeart/2008/layout/LinedList"/>
    <dgm:cxn modelId="{9ECA52C7-6857-4285-9404-C548AC8E1D84}" type="presParOf" srcId="{A2691C61-66F6-407D-82E5-AC7DB3814457}" destId="{8CD85C11-AE90-47E0-96B6-809522B21D26}" srcOrd="0" destOrd="0" presId="urn:microsoft.com/office/officeart/2008/layout/LinedList"/>
    <dgm:cxn modelId="{99EB9A6E-F40C-4B7A-A647-E84AD5939AEF}" type="presParOf" srcId="{A2691C61-66F6-407D-82E5-AC7DB3814457}" destId="{2A9B8A5D-C384-4C12-9F9D-C5058F916540}" srcOrd="1" destOrd="0" presId="urn:microsoft.com/office/officeart/2008/layout/LinedList"/>
    <dgm:cxn modelId="{6198464A-8E05-4F62-A085-477908B43631}" type="presParOf" srcId="{A2691C61-66F6-407D-82E5-AC7DB3814457}" destId="{A9079CCA-2A68-4161-BA94-5EE98408D65A}" srcOrd="2" destOrd="0" presId="urn:microsoft.com/office/officeart/2008/layout/LinedList"/>
    <dgm:cxn modelId="{0AD0B3E9-B145-42B5-BE72-FB33B936AF6D}" type="presParOf" srcId="{C551723E-F6FB-4A43-B89E-FBB79A881BB3}" destId="{FAE43095-07D4-48B0-8215-AF9E5521252A}" srcOrd="1" destOrd="0" presId="urn:microsoft.com/office/officeart/2008/layout/LinedList"/>
    <dgm:cxn modelId="{F4E843D7-1C98-4568-979D-2C124A6B39A3}" type="presParOf" srcId="{C551723E-F6FB-4A43-B89E-FBB79A881BB3}" destId="{B481A595-7083-4212-B5D4-D063C4950C76}" srcOrd="2" destOrd="0" presId="urn:microsoft.com/office/officeart/2008/layout/LinedList"/>
    <dgm:cxn modelId="{FB29FB54-A3CB-4306-A716-04A0B40C0AE5}" type="presParOf" srcId="{B481A595-7083-4212-B5D4-D063C4950C76}" destId="{730188B2-1552-4867-B4D2-DF1818A3246B}" srcOrd="0" destOrd="0" presId="urn:microsoft.com/office/officeart/2008/layout/LinedList"/>
    <dgm:cxn modelId="{7C81A525-7E27-4961-96F7-9E8FB29408F6}" type="presParOf" srcId="{B481A595-7083-4212-B5D4-D063C4950C76}" destId="{28322F1E-673F-4FF5-BFCB-9D014F3F3853}" srcOrd="1" destOrd="0" presId="urn:microsoft.com/office/officeart/2008/layout/LinedList"/>
    <dgm:cxn modelId="{D0C7DE51-B030-4612-B81D-A8EF565D36DB}" type="presParOf" srcId="{B481A595-7083-4212-B5D4-D063C4950C76}" destId="{B54829BE-4C15-41CC-96D6-D962E24355A6}" srcOrd="2" destOrd="0" presId="urn:microsoft.com/office/officeart/2008/layout/LinedList"/>
    <dgm:cxn modelId="{A382E777-9F3A-4ACF-970B-E5E6BA3BAACC}" type="presParOf" srcId="{C551723E-F6FB-4A43-B89E-FBB79A881BB3}" destId="{1772FA2F-66EF-48A6-ABE9-92170128D578}" srcOrd="3" destOrd="0" presId="urn:microsoft.com/office/officeart/2008/layout/LinedList"/>
    <dgm:cxn modelId="{9EAFD5BF-0240-4CBF-BA67-5E9E32857132}" type="presParOf" srcId="{C551723E-F6FB-4A43-B89E-FBB79A881BB3}" destId="{2C987BE1-2F49-4FAE-AF50-08F145CE7786}" srcOrd="4" destOrd="0" presId="urn:microsoft.com/office/officeart/2008/layout/LinedList"/>
    <dgm:cxn modelId="{325FDEA1-1774-4F8D-B6A1-ABD40A8B677C}" type="presParOf" srcId="{2C987BE1-2F49-4FAE-AF50-08F145CE7786}" destId="{9106C5DC-1A09-4450-A2A8-BC10B6FEE146}" srcOrd="0" destOrd="0" presId="urn:microsoft.com/office/officeart/2008/layout/LinedList"/>
    <dgm:cxn modelId="{3B63D192-F1E3-4E67-9557-6694C1E4CBDE}" type="presParOf" srcId="{2C987BE1-2F49-4FAE-AF50-08F145CE7786}" destId="{22D4DEA9-C652-46FA-B5C5-6C7CDA963CFF}" srcOrd="1" destOrd="0" presId="urn:microsoft.com/office/officeart/2008/layout/LinedList"/>
    <dgm:cxn modelId="{7A4E1AA2-144D-4B8E-86FF-4AD60EE2CA0F}" type="presParOf" srcId="{2C987BE1-2F49-4FAE-AF50-08F145CE7786}" destId="{E704B9B7-1619-40D0-9516-C2B02192EC90}" srcOrd="2" destOrd="0" presId="urn:microsoft.com/office/officeart/2008/layout/LinedList"/>
    <dgm:cxn modelId="{6FC4CCA9-E3D0-4CDA-AC6E-E2C54193A846}" type="presParOf" srcId="{F87F7812-93A7-4516-8DD6-C6BDB99E0B61}" destId="{02B7BFEE-F169-476A-9769-2BBC494BD792}" srcOrd="5" destOrd="0" presId="urn:microsoft.com/office/officeart/2008/layout/LinedList"/>
    <dgm:cxn modelId="{32AAB7D2-1616-4C98-B61E-56653873AB79}" type="presParOf" srcId="{F87F7812-93A7-4516-8DD6-C6BDB99E0B61}" destId="{FC20C2AA-25C1-40BF-BAEB-D9084E9D35DD}" srcOrd="6" destOrd="0" presId="urn:microsoft.com/office/officeart/2008/layout/LinedList"/>
    <dgm:cxn modelId="{96664E35-AA6E-47B3-AD94-681BB408D445}" type="presParOf" srcId="{F87F7812-93A7-4516-8DD6-C6BDB99E0B61}" destId="{72E193AC-F994-4627-8F05-29517ECBEDE6}" srcOrd="7" destOrd="0" presId="urn:microsoft.com/office/officeart/2008/layout/LinedList"/>
    <dgm:cxn modelId="{0E25DD5D-9DB3-4D1F-86B2-9292E639BEC4}" type="presParOf" srcId="{72E193AC-F994-4627-8F05-29517ECBEDE6}" destId="{3BCCD396-E4FD-437E-AC5F-949BEBB0566F}" srcOrd="0" destOrd="0" presId="urn:microsoft.com/office/officeart/2008/layout/LinedList"/>
    <dgm:cxn modelId="{5ECE615B-8D53-4B73-833D-A0F2FD27D757}" type="presParOf" srcId="{72E193AC-F994-4627-8F05-29517ECBEDE6}" destId="{A379CBAC-6DC8-4D49-BA0F-7332ADCAEE9A}" srcOrd="1" destOrd="0" presId="urn:microsoft.com/office/officeart/2008/layout/LinedList"/>
    <dgm:cxn modelId="{A41250B5-9D93-44AA-B2BF-A7DC63F4B8F9}" type="presParOf" srcId="{72E193AC-F994-4627-8F05-29517ECBEDE6}" destId="{C14FBE74-7193-456D-A4A5-903F0770E45C}" srcOrd="2" destOrd="0" presId="urn:microsoft.com/office/officeart/2008/layout/LinedList"/>
    <dgm:cxn modelId="{99E09E78-493B-46B7-9163-166B18E6E7AA}" type="presParOf" srcId="{C14FBE74-7193-456D-A4A5-903F0770E45C}" destId="{A4618767-CD25-4F38-83A7-643EC82C5FE1}" srcOrd="0" destOrd="0" presId="urn:microsoft.com/office/officeart/2008/layout/LinedList"/>
    <dgm:cxn modelId="{F2EA16DC-77AB-4DBA-B299-AF69AA922798}" type="presParOf" srcId="{A4618767-CD25-4F38-83A7-643EC82C5FE1}" destId="{62F0C141-22B0-4135-BCCB-821ED7599C01}" srcOrd="0" destOrd="0" presId="urn:microsoft.com/office/officeart/2008/layout/LinedList"/>
    <dgm:cxn modelId="{345FBD34-5909-4378-A4A2-53A870668182}" type="presParOf" srcId="{A4618767-CD25-4F38-83A7-643EC82C5FE1}" destId="{3B1ABD73-4B3C-4C64-99AE-23C658554F99}" srcOrd="1" destOrd="0" presId="urn:microsoft.com/office/officeart/2008/layout/LinedList"/>
    <dgm:cxn modelId="{7DAA7FDA-76B2-46C4-B6DC-E7D862F675DC}" type="presParOf" srcId="{A4618767-CD25-4F38-83A7-643EC82C5FE1}" destId="{B4C3D149-494F-457A-B49A-943FF51F982E}" srcOrd="2" destOrd="0" presId="urn:microsoft.com/office/officeart/2008/layout/LinedList"/>
    <dgm:cxn modelId="{B9922A94-E371-4A6A-9CFD-E79BE6BA7472}" type="presParOf" srcId="{C14FBE74-7193-456D-A4A5-903F0770E45C}" destId="{5201C3B0-48D3-4C94-83DE-690F3366DB9E}" srcOrd="1" destOrd="0" presId="urn:microsoft.com/office/officeart/2008/layout/LinedList"/>
    <dgm:cxn modelId="{D0B158BD-0B3F-413F-8190-94A6E036B85E}" type="presParOf" srcId="{C14FBE74-7193-456D-A4A5-903F0770E45C}" destId="{4058F8BF-492D-4B30-BE51-7086740D6781}" srcOrd="2" destOrd="0" presId="urn:microsoft.com/office/officeart/2008/layout/LinedList"/>
    <dgm:cxn modelId="{79145E64-F8BF-4521-A748-2C5608F9F837}" type="presParOf" srcId="{4058F8BF-492D-4B30-BE51-7086740D6781}" destId="{3B5E5A5A-0792-4A17-8BAD-FF5AB92222D1}" srcOrd="0" destOrd="0" presId="urn:microsoft.com/office/officeart/2008/layout/LinedList"/>
    <dgm:cxn modelId="{F78788A2-9AB7-4B05-9C55-F737FD4525AD}" type="presParOf" srcId="{4058F8BF-492D-4B30-BE51-7086740D6781}" destId="{D1D5622A-2E5D-4BF2-B55E-82A6E5DF2B26}" srcOrd="1" destOrd="0" presId="urn:microsoft.com/office/officeart/2008/layout/LinedList"/>
    <dgm:cxn modelId="{DA22F464-0D97-4E50-9490-9D55E0A80599}" type="presParOf" srcId="{4058F8BF-492D-4B30-BE51-7086740D6781}" destId="{DE80A89C-1D3B-4388-A87B-B23E50A036BA}" srcOrd="2" destOrd="0" presId="urn:microsoft.com/office/officeart/2008/layout/LinedList"/>
    <dgm:cxn modelId="{A8CA7F36-6BD9-4019-944C-87BB7FDEF75B}" type="presParOf" srcId="{C14FBE74-7193-456D-A4A5-903F0770E45C}" destId="{4206BF33-7E6C-4C63-ADAB-DBBF48C4964F}" srcOrd="3" destOrd="0" presId="urn:microsoft.com/office/officeart/2008/layout/LinedList"/>
    <dgm:cxn modelId="{AE130E89-1159-4C5F-AB45-C25A56322709}" type="presParOf" srcId="{C14FBE74-7193-456D-A4A5-903F0770E45C}" destId="{59B669C0-E255-4621-ADA4-CA2AFB9C1CAE}" srcOrd="4" destOrd="0" presId="urn:microsoft.com/office/officeart/2008/layout/LinedList"/>
    <dgm:cxn modelId="{C9284324-CB04-4129-AF90-D79EF93CB92A}" type="presParOf" srcId="{59B669C0-E255-4621-ADA4-CA2AFB9C1CAE}" destId="{A2932AAC-7585-41FA-A074-804C61CBD1E9}" srcOrd="0" destOrd="0" presId="urn:microsoft.com/office/officeart/2008/layout/LinedList"/>
    <dgm:cxn modelId="{D276F432-55F3-4402-9C1E-805011292387}" type="presParOf" srcId="{59B669C0-E255-4621-ADA4-CA2AFB9C1CAE}" destId="{18139DEF-0BDE-4D3D-9D4E-0F4DB7C78AAA}" srcOrd="1" destOrd="0" presId="urn:microsoft.com/office/officeart/2008/layout/LinedList"/>
    <dgm:cxn modelId="{5DE9E14E-AC84-4E38-9FEC-BCE5A38D651B}" type="presParOf" srcId="{59B669C0-E255-4621-ADA4-CA2AFB9C1CAE}" destId="{7EC09D5D-9CA9-4180-80EA-94E125799968}" srcOrd="2" destOrd="0" presId="urn:microsoft.com/office/officeart/2008/layout/LinedList"/>
    <dgm:cxn modelId="{A2F9B0D1-4BD2-4982-8D82-089F3DA12174}" type="presParOf" srcId="{F87F7812-93A7-4516-8DD6-C6BDB99E0B61}" destId="{1656D56C-750A-4BD8-A4BF-27FC300979E2}" srcOrd="8" destOrd="0" presId="urn:microsoft.com/office/officeart/2008/layout/LinedList"/>
    <dgm:cxn modelId="{617CD5D1-7134-44C5-9C7C-5F0EE33B02B2}" type="presParOf" srcId="{F87F7812-93A7-4516-8DD6-C6BDB99E0B61}" destId="{7AE0A35A-810D-41BF-AC55-D076028FCB18}" srcOrd="9"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C3DDFAD-01F7-437A-B0CF-DEF802E3DB5B}" type="doc">
      <dgm:prSet loTypeId="urn:microsoft.com/office/officeart/2008/layout/LinedList" loCatId="hierarchy" qsTypeId="urn:microsoft.com/office/officeart/2005/8/quickstyle/simple1" qsCatId="simple" csTypeId="urn:microsoft.com/office/officeart/2005/8/colors/accent0_3" csCatId="mainScheme" phldr="1"/>
      <dgm:spPr/>
      <dgm:t>
        <a:bodyPr/>
        <a:lstStyle/>
        <a:p>
          <a:endParaRPr lang="en-US"/>
        </a:p>
      </dgm:t>
    </dgm:pt>
    <dgm:pt modelId="{77502CAA-F1C0-456F-BF65-F5E839F2A316}">
      <dgm:prSet phldrT="[Text]"/>
      <dgm:spPr/>
      <dgm:t>
        <a:bodyPr/>
        <a:lstStyle/>
        <a:p>
          <a:r>
            <a:rPr lang="en-US" dirty="0" smtClean="0"/>
            <a:t>Skills</a:t>
          </a:r>
          <a:endParaRPr lang="en-US" dirty="0"/>
        </a:p>
      </dgm:t>
    </dgm:pt>
    <dgm:pt modelId="{71C7D422-AF3A-4978-B877-B660038F3FAC}" type="parTrans" cxnId="{E6F46099-C249-432C-B2BD-D02A3A5AB38B}">
      <dgm:prSet/>
      <dgm:spPr/>
      <dgm:t>
        <a:bodyPr/>
        <a:lstStyle/>
        <a:p>
          <a:endParaRPr lang="en-US"/>
        </a:p>
      </dgm:t>
    </dgm:pt>
    <dgm:pt modelId="{CB3CFBC3-5913-4C7B-8DD2-20FBB84A4573}" type="sibTrans" cxnId="{E6F46099-C249-432C-B2BD-D02A3A5AB38B}">
      <dgm:prSet/>
      <dgm:spPr/>
      <dgm:t>
        <a:bodyPr/>
        <a:lstStyle/>
        <a:p>
          <a:endParaRPr lang="en-US"/>
        </a:p>
      </dgm:t>
    </dgm:pt>
    <dgm:pt modelId="{9151736C-4A61-4954-94CE-E94328F27CE1}">
      <dgm:prSet phldrT="[Text]"/>
      <dgm:spPr/>
      <dgm:t>
        <a:bodyPr/>
        <a:lstStyle/>
        <a:p>
          <a:r>
            <a:rPr lang="en-US" b="1" dirty="0" smtClean="0">
              <a:solidFill>
                <a:srgbClr val="C00000"/>
              </a:solidFill>
            </a:rPr>
            <a:t>Attitudes and Values</a:t>
          </a:r>
          <a:endParaRPr lang="en-US" b="1" dirty="0">
            <a:solidFill>
              <a:srgbClr val="C00000"/>
            </a:solidFill>
          </a:endParaRPr>
        </a:p>
      </dgm:t>
    </dgm:pt>
    <dgm:pt modelId="{484581C9-D5B2-46FA-A4F9-06E43A9F5895}" type="parTrans" cxnId="{0383EE9A-5BE7-4C4C-9772-5D6D12C4FE47}">
      <dgm:prSet/>
      <dgm:spPr/>
      <dgm:t>
        <a:bodyPr/>
        <a:lstStyle/>
        <a:p>
          <a:endParaRPr lang="en-US"/>
        </a:p>
      </dgm:t>
    </dgm:pt>
    <dgm:pt modelId="{49F8E9F9-C5FF-42C9-B478-EA641D5200A0}" type="sibTrans" cxnId="{0383EE9A-5BE7-4C4C-9772-5D6D12C4FE47}">
      <dgm:prSet/>
      <dgm:spPr/>
      <dgm:t>
        <a:bodyPr/>
        <a:lstStyle/>
        <a:p>
          <a:endParaRPr lang="en-US"/>
        </a:p>
      </dgm:t>
    </dgm:pt>
    <dgm:pt modelId="{EDD9FF64-4E50-43F5-A2F1-3BDFE62C0F16}">
      <dgm:prSet phldrT="[Text]"/>
      <dgm:spPr/>
      <dgm:t>
        <a:bodyPr/>
        <a:lstStyle/>
        <a:p>
          <a:r>
            <a:rPr lang="en-US" dirty="0" smtClean="0"/>
            <a:t>Content</a:t>
          </a:r>
          <a:endParaRPr lang="en-US" dirty="0"/>
        </a:p>
      </dgm:t>
    </dgm:pt>
    <dgm:pt modelId="{D9BA54DB-2B17-4C7B-8C3D-7BF701EFC296}" type="parTrans" cxnId="{08076926-5B8D-4B35-A3DB-6F2A20C4C115}">
      <dgm:prSet/>
      <dgm:spPr/>
      <dgm:t>
        <a:bodyPr/>
        <a:lstStyle/>
        <a:p>
          <a:endParaRPr lang="en-US"/>
        </a:p>
      </dgm:t>
    </dgm:pt>
    <dgm:pt modelId="{89012C6D-A6C5-41A8-8615-67A59DCCA23C}" type="sibTrans" cxnId="{08076926-5B8D-4B35-A3DB-6F2A20C4C115}">
      <dgm:prSet/>
      <dgm:spPr/>
      <dgm:t>
        <a:bodyPr/>
        <a:lstStyle/>
        <a:p>
          <a:endParaRPr lang="en-US"/>
        </a:p>
      </dgm:t>
    </dgm:pt>
    <dgm:pt modelId="{5C1BABF2-55ED-4613-9780-2C294BF84DA6}">
      <dgm:prSet phldrT="[Text]"/>
      <dgm:spPr/>
      <dgm:t>
        <a:bodyPr/>
        <a:lstStyle/>
        <a:p>
          <a:r>
            <a:rPr lang="en-US" dirty="0" smtClean="0"/>
            <a:t>Self-Management</a:t>
          </a:r>
          <a:endParaRPr lang="en-US" dirty="0"/>
        </a:p>
      </dgm:t>
    </dgm:pt>
    <dgm:pt modelId="{13CB12B5-14B8-4BAB-AC89-9EDDF7660B8F}" type="parTrans" cxnId="{4B980B8D-18D8-42DE-95C2-49A85060207B}">
      <dgm:prSet/>
      <dgm:spPr/>
      <dgm:t>
        <a:bodyPr/>
        <a:lstStyle/>
        <a:p>
          <a:endParaRPr lang="en-US"/>
        </a:p>
      </dgm:t>
    </dgm:pt>
    <dgm:pt modelId="{9D0DA5C0-FF77-4439-A2B8-A5E7B99B6CE8}" type="sibTrans" cxnId="{4B980B8D-18D8-42DE-95C2-49A85060207B}">
      <dgm:prSet/>
      <dgm:spPr/>
      <dgm:t>
        <a:bodyPr/>
        <a:lstStyle/>
        <a:p>
          <a:endParaRPr lang="en-US"/>
        </a:p>
      </dgm:t>
    </dgm:pt>
    <dgm:pt modelId="{14B2AAD8-631D-44DC-96E9-1F064D8F624C}">
      <dgm:prSet phldrT="[Text]"/>
      <dgm:spPr/>
      <dgm:t>
        <a:bodyPr/>
        <a:lstStyle/>
        <a:p>
          <a:r>
            <a:rPr lang="en-US" dirty="0" smtClean="0"/>
            <a:t>Problem Solving and Decision Making</a:t>
          </a:r>
          <a:endParaRPr lang="en-US" dirty="0"/>
        </a:p>
      </dgm:t>
    </dgm:pt>
    <dgm:pt modelId="{1533CF3E-610B-43B3-9578-A8E34CD52300}" type="parTrans" cxnId="{1CE2237F-2BA3-467C-8899-4170CDF60F46}">
      <dgm:prSet/>
      <dgm:spPr/>
      <dgm:t>
        <a:bodyPr/>
        <a:lstStyle/>
        <a:p>
          <a:endParaRPr lang="en-US"/>
        </a:p>
      </dgm:t>
    </dgm:pt>
    <dgm:pt modelId="{06177702-A4A9-4A90-9D7D-DF84902F34F0}" type="sibTrans" cxnId="{1CE2237F-2BA3-467C-8899-4170CDF60F46}">
      <dgm:prSet/>
      <dgm:spPr/>
      <dgm:t>
        <a:bodyPr/>
        <a:lstStyle/>
        <a:p>
          <a:endParaRPr lang="en-US"/>
        </a:p>
      </dgm:t>
    </dgm:pt>
    <dgm:pt modelId="{DDA95A26-1E22-49D8-A5A7-C18FC5F1A3DB}">
      <dgm:prSet phldrT="[Text]"/>
      <dgm:spPr/>
      <dgm:t>
        <a:bodyPr/>
        <a:lstStyle/>
        <a:p>
          <a:r>
            <a:rPr lang="en-US" dirty="0" smtClean="0"/>
            <a:t>Communication</a:t>
          </a:r>
          <a:endParaRPr lang="en-US" dirty="0"/>
        </a:p>
      </dgm:t>
    </dgm:pt>
    <dgm:pt modelId="{0F8063E2-82A8-4A32-AB06-66210646D5C2}" type="parTrans" cxnId="{883A8CFC-F3B2-43A6-A06B-7C29B8916ECD}">
      <dgm:prSet/>
      <dgm:spPr/>
      <dgm:t>
        <a:bodyPr/>
        <a:lstStyle/>
        <a:p>
          <a:endParaRPr lang="en-US"/>
        </a:p>
      </dgm:t>
    </dgm:pt>
    <dgm:pt modelId="{EEA028D9-60E0-45CB-B1AC-9EBAF06BE838}" type="sibTrans" cxnId="{883A8CFC-F3B2-43A6-A06B-7C29B8916ECD}">
      <dgm:prSet/>
      <dgm:spPr/>
      <dgm:t>
        <a:bodyPr/>
        <a:lstStyle/>
        <a:p>
          <a:endParaRPr lang="en-US"/>
        </a:p>
      </dgm:t>
    </dgm:pt>
    <dgm:pt modelId="{8E2E0C52-1096-4DF9-B585-456A51FB0FF2}">
      <dgm:prSet phldrT="[Text]"/>
      <dgm:spPr/>
      <dgm:t>
        <a:bodyPr/>
        <a:lstStyle/>
        <a:p>
          <a:r>
            <a:rPr lang="en-US" b="1" dirty="0" smtClean="0">
              <a:solidFill>
                <a:srgbClr val="C00000"/>
              </a:solidFill>
            </a:rPr>
            <a:t>About Self</a:t>
          </a:r>
          <a:endParaRPr lang="en-US" b="1" dirty="0">
            <a:solidFill>
              <a:srgbClr val="C00000"/>
            </a:solidFill>
          </a:endParaRPr>
        </a:p>
      </dgm:t>
    </dgm:pt>
    <dgm:pt modelId="{2D46CB33-B135-44D8-ADC9-764AB7925998}" type="parTrans" cxnId="{66190EFD-5247-44B0-94D0-9AA1A0CB3253}">
      <dgm:prSet/>
      <dgm:spPr/>
      <dgm:t>
        <a:bodyPr/>
        <a:lstStyle/>
        <a:p>
          <a:endParaRPr lang="en-US"/>
        </a:p>
      </dgm:t>
    </dgm:pt>
    <dgm:pt modelId="{F3BC320E-2245-492E-B5CA-7A11F4017E84}" type="sibTrans" cxnId="{66190EFD-5247-44B0-94D0-9AA1A0CB3253}">
      <dgm:prSet/>
      <dgm:spPr/>
      <dgm:t>
        <a:bodyPr/>
        <a:lstStyle/>
        <a:p>
          <a:endParaRPr lang="en-US"/>
        </a:p>
      </dgm:t>
    </dgm:pt>
    <dgm:pt modelId="{45861246-27F5-4111-A7A3-6EEE12686B0B}">
      <dgm:prSet phldrT="[Text]"/>
      <dgm:spPr/>
      <dgm:t>
        <a:bodyPr/>
        <a:lstStyle/>
        <a:p>
          <a:r>
            <a:rPr lang="en-US" b="1" dirty="0" smtClean="0">
              <a:solidFill>
                <a:srgbClr val="C00000"/>
              </a:solidFill>
            </a:rPr>
            <a:t>About Others</a:t>
          </a:r>
          <a:endParaRPr lang="en-US" b="1" dirty="0">
            <a:solidFill>
              <a:srgbClr val="C00000"/>
            </a:solidFill>
          </a:endParaRPr>
        </a:p>
      </dgm:t>
    </dgm:pt>
    <dgm:pt modelId="{1A6A98B5-659B-4644-93D1-EE45493D13D2}" type="parTrans" cxnId="{5EFAFE81-B9C0-45B9-8491-C6C1A0DD70C9}">
      <dgm:prSet/>
      <dgm:spPr/>
      <dgm:t>
        <a:bodyPr/>
        <a:lstStyle/>
        <a:p>
          <a:endParaRPr lang="en-US"/>
        </a:p>
      </dgm:t>
    </dgm:pt>
    <dgm:pt modelId="{683C2461-23E8-450A-9AD9-71B004482529}" type="sibTrans" cxnId="{5EFAFE81-B9C0-45B9-8491-C6C1A0DD70C9}">
      <dgm:prSet/>
      <dgm:spPr/>
      <dgm:t>
        <a:bodyPr/>
        <a:lstStyle/>
        <a:p>
          <a:endParaRPr lang="en-US"/>
        </a:p>
      </dgm:t>
    </dgm:pt>
    <dgm:pt modelId="{73E90372-6F3F-4668-A063-403F09D296DC}">
      <dgm:prSet phldrT="[Text]"/>
      <dgm:spPr/>
      <dgm:t>
        <a:bodyPr/>
        <a:lstStyle/>
        <a:p>
          <a:r>
            <a:rPr lang="en-US" b="1" dirty="0" smtClean="0">
              <a:solidFill>
                <a:srgbClr val="C00000"/>
              </a:solidFill>
            </a:rPr>
            <a:t>About Tasks</a:t>
          </a:r>
          <a:endParaRPr lang="en-US" b="1" dirty="0">
            <a:solidFill>
              <a:srgbClr val="C00000"/>
            </a:solidFill>
          </a:endParaRPr>
        </a:p>
      </dgm:t>
    </dgm:pt>
    <dgm:pt modelId="{024168FB-9AD3-4E49-958F-530CD6D33893}" type="parTrans" cxnId="{C1850C09-CF87-449D-93EE-7A66E18299EE}">
      <dgm:prSet/>
      <dgm:spPr/>
      <dgm:t>
        <a:bodyPr/>
        <a:lstStyle/>
        <a:p>
          <a:endParaRPr lang="en-US"/>
        </a:p>
      </dgm:t>
    </dgm:pt>
    <dgm:pt modelId="{C6D8CFEA-B470-447B-BB19-2C3CC3149746}" type="sibTrans" cxnId="{C1850C09-CF87-449D-93EE-7A66E18299EE}">
      <dgm:prSet/>
      <dgm:spPr/>
      <dgm:t>
        <a:bodyPr/>
        <a:lstStyle/>
        <a:p>
          <a:endParaRPr lang="en-US"/>
        </a:p>
      </dgm:t>
    </dgm:pt>
    <dgm:pt modelId="{35C1D7A3-0627-4653-ADDE-F363FF0F7CDC}">
      <dgm:prSet phldrT="[Text]"/>
      <dgm:spPr/>
      <dgm:t>
        <a:bodyPr/>
        <a:lstStyle/>
        <a:p>
          <a:r>
            <a:rPr lang="en-US" dirty="0" smtClean="0"/>
            <a:t>Self/Health</a:t>
          </a:r>
          <a:endParaRPr lang="en-US" dirty="0"/>
        </a:p>
      </dgm:t>
    </dgm:pt>
    <dgm:pt modelId="{A369348B-40ED-46E2-9219-02B1A7B08CD1}" type="parTrans" cxnId="{96E01593-0926-4A26-A343-66D83F717995}">
      <dgm:prSet/>
      <dgm:spPr/>
      <dgm:t>
        <a:bodyPr/>
        <a:lstStyle/>
        <a:p>
          <a:endParaRPr lang="en-US"/>
        </a:p>
      </dgm:t>
    </dgm:pt>
    <dgm:pt modelId="{842E851B-F340-4FB8-9D01-FA8826FADB13}" type="sibTrans" cxnId="{96E01593-0926-4A26-A343-66D83F717995}">
      <dgm:prSet/>
      <dgm:spPr/>
      <dgm:t>
        <a:bodyPr/>
        <a:lstStyle/>
        <a:p>
          <a:endParaRPr lang="en-US"/>
        </a:p>
      </dgm:t>
    </dgm:pt>
    <dgm:pt modelId="{E5507C6E-B25A-43F3-8E02-0876F6EA3B14}">
      <dgm:prSet phldrT="[Text]"/>
      <dgm:spPr/>
      <dgm:t>
        <a:bodyPr/>
        <a:lstStyle/>
        <a:p>
          <a:r>
            <a:rPr lang="en-US" dirty="0" smtClean="0"/>
            <a:t>Relationships</a:t>
          </a:r>
          <a:endParaRPr lang="en-US" dirty="0"/>
        </a:p>
      </dgm:t>
    </dgm:pt>
    <dgm:pt modelId="{8FE457B8-299E-46F5-A957-C4F72126C4CB}" type="parTrans" cxnId="{76733E91-EC4A-42FF-9A85-2653420ACD7C}">
      <dgm:prSet/>
      <dgm:spPr/>
      <dgm:t>
        <a:bodyPr/>
        <a:lstStyle/>
        <a:p>
          <a:endParaRPr lang="en-US"/>
        </a:p>
      </dgm:t>
    </dgm:pt>
    <dgm:pt modelId="{E5AC8CA7-4F7C-447F-9E58-7D83E81DDE18}" type="sibTrans" cxnId="{76733E91-EC4A-42FF-9A85-2653420ACD7C}">
      <dgm:prSet/>
      <dgm:spPr/>
      <dgm:t>
        <a:bodyPr/>
        <a:lstStyle/>
        <a:p>
          <a:endParaRPr lang="en-US"/>
        </a:p>
      </dgm:t>
    </dgm:pt>
    <dgm:pt modelId="{02EC7A54-4927-49B3-975B-4B10464DC68E}">
      <dgm:prSet phldrT="[Text]"/>
      <dgm:spPr/>
      <dgm:t>
        <a:bodyPr/>
        <a:lstStyle/>
        <a:p>
          <a:r>
            <a:rPr lang="en-US" dirty="0" smtClean="0"/>
            <a:t>School/Community</a:t>
          </a:r>
          <a:endParaRPr lang="en-US" dirty="0"/>
        </a:p>
      </dgm:t>
    </dgm:pt>
    <dgm:pt modelId="{FBAA609E-9DEB-46AC-B3AA-D406B8F60C21}" type="parTrans" cxnId="{58694D5A-7B96-417E-9761-CA3026A3BEEB}">
      <dgm:prSet/>
      <dgm:spPr/>
      <dgm:t>
        <a:bodyPr/>
        <a:lstStyle/>
        <a:p>
          <a:endParaRPr lang="en-US"/>
        </a:p>
      </dgm:t>
    </dgm:pt>
    <dgm:pt modelId="{66DD7F29-E2BE-4B6F-8914-CDD9417A428B}" type="sibTrans" cxnId="{58694D5A-7B96-417E-9761-CA3026A3BEEB}">
      <dgm:prSet/>
      <dgm:spPr/>
      <dgm:t>
        <a:bodyPr/>
        <a:lstStyle/>
        <a:p>
          <a:endParaRPr lang="en-US"/>
        </a:p>
      </dgm:t>
    </dgm:pt>
    <dgm:pt modelId="{17175AC8-9AF3-4262-BCF6-F24073A2AEF1}">
      <dgm:prSet phldrT="[Text]"/>
      <dgm:spPr/>
      <dgm:t>
        <a:bodyPr vert="horz"/>
        <a:lstStyle/>
        <a:p>
          <a:r>
            <a:rPr lang="en-US" dirty="0" smtClean="0"/>
            <a:t>New Haven Social Development Curriculum</a:t>
          </a:r>
          <a:endParaRPr lang="en-US" dirty="0"/>
        </a:p>
      </dgm:t>
    </dgm:pt>
    <dgm:pt modelId="{8FCDF8EE-F4D7-411D-98AA-19ACD8FD9668}" type="sibTrans" cxnId="{6024A146-AEF0-42F1-98E8-C36E02BC7B53}">
      <dgm:prSet/>
      <dgm:spPr/>
      <dgm:t>
        <a:bodyPr/>
        <a:lstStyle/>
        <a:p>
          <a:endParaRPr lang="en-US"/>
        </a:p>
      </dgm:t>
    </dgm:pt>
    <dgm:pt modelId="{9A044F38-C278-48B6-A273-9DB675B4425E}" type="parTrans" cxnId="{6024A146-AEF0-42F1-98E8-C36E02BC7B53}">
      <dgm:prSet/>
      <dgm:spPr/>
      <dgm:t>
        <a:bodyPr/>
        <a:lstStyle/>
        <a:p>
          <a:endParaRPr lang="en-US"/>
        </a:p>
      </dgm:t>
    </dgm:pt>
    <dgm:pt modelId="{FB4647D7-7FC2-41EB-B749-C4697268A647}" type="pres">
      <dgm:prSet presAssocID="{BC3DDFAD-01F7-437A-B0CF-DEF802E3DB5B}" presName="vert0" presStyleCnt="0">
        <dgm:presLayoutVars>
          <dgm:dir/>
          <dgm:animOne val="branch"/>
          <dgm:animLvl val="lvl"/>
        </dgm:presLayoutVars>
      </dgm:prSet>
      <dgm:spPr/>
      <dgm:t>
        <a:bodyPr/>
        <a:lstStyle/>
        <a:p>
          <a:endParaRPr lang="en-US"/>
        </a:p>
      </dgm:t>
    </dgm:pt>
    <dgm:pt modelId="{B8A7DD3C-D1F2-4522-B822-A3F0275AAF97}" type="pres">
      <dgm:prSet presAssocID="{17175AC8-9AF3-4262-BCF6-F24073A2AEF1}" presName="thickLine" presStyleLbl="alignNode1" presStyleIdx="0" presStyleCnt="1"/>
      <dgm:spPr/>
    </dgm:pt>
    <dgm:pt modelId="{D2DB3607-7D33-48F2-A666-75331F4B2DDF}" type="pres">
      <dgm:prSet presAssocID="{17175AC8-9AF3-4262-BCF6-F24073A2AEF1}" presName="horz1" presStyleCnt="0"/>
      <dgm:spPr/>
    </dgm:pt>
    <dgm:pt modelId="{39D33F87-6D2C-4180-B2E6-6384A53B3D56}" type="pres">
      <dgm:prSet presAssocID="{17175AC8-9AF3-4262-BCF6-F24073A2AEF1}" presName="tx1" presStyleLbl="revTx" presStyleIdx="0" presStyleCnt="13" custScaleX="149745"/>
      <dgm:spPr/>
      <dgm:t>
        <a:bodyPr/>
        <a:lstStyle/>
        <a:p>
          <a:endParaRPr lang="en-US"/>
        </a:p>
      </dgm:t>
    </dgm:pt>
    <dgm:pt modelId="{F87F7812-93A7-4516-8DD6-C6BDB99E0B61}" type="pres">
      <dgm:prSet presAssocID="{17175AC8-9AF3-4262-BCF6-F24073A2AEF1}" presName="vert1" presStyleCnt="0"/>
      <dgm:spPr/>
    </dgm:pt>
    <dgm:pt modelId="{A1BC90FD-E9A0-4DDB-A4FE-00CF04A71373}" type="pres">
      <dgm:prSet presAssocID="{77502CAA-F1C0-456F-BF65-F5E839F2A316}" presName="vertSpace2a" presStyleCnt="0"/>
      <dgm:spPr/>
    </dgm:pt>
    <dgm:pt modelId="{09014519-D95B-409E-87E2-0DBC840B2CDE}" type="pres">
      <dgm:prSet presAssocID="{77502CAA-F1C0-456F-BF65-F5E839F2A316}" presName="horz2" presStyleCnt="0"/>
      <dgm:spPr/>
    </dgm:pt>
    <dgm:pt modelId="{9621D9F3-CA0A-4E12-9BBE-694D10BF1269}" type="pres">
      <dgm:prSet presAssocID="{77502CAA-F1C0-456F-BF65-F5E839F2A316}" presName="horzSpace2" presStyleCnt="0"/>
      <dgm:spPr/>
    </dgm:pt>
    <dgm:pt modelId="{8D98B49C-F1AA-4605-B495-D339F91B4D91}" type="pres">
      <dgm:prSet presAssocID="{77502CAA-F1C0-456F-BF65-F5E839F2A316}" presName="tx2" presStyleLbl="revTx" presStyleIdx="1" presStyleCnt="13"/>
      <dgm:spPr/>
      <dgm:t>
        <a:bodyPr/>
        <a:lstStyle/>
        <a:p>
          <a:endParaRPr lang="en-US"/>
        </a:p>
      </dgm:t>
    </dgm:pt>
    <dgm:pt modelId="{6F8C494F-E3AB-4FAE-B15D-F356F4807EA3}" type="pres">
      <dgm:prSet presAssocID="{77502CAA-F1C0-456F-BF65-F5E839F2A316}" presName="vert2" presStyleCnt="0"/>
      <dgm:spPr/>
    </dgm:pt>
    <dgm:pt modelId="{622CEBFE-C9FB-46D2-8DEC-6256738CDF68}" type="pres">
      <dgm:prSet presAssocID="{5C1BABF2-55ED-4613-9780-2C294BF84DA6}" presName="horz3" presStyleCnt="0"/>
      <dgm:spPr/>
    </dgm:pt>
    <dgm:pt modelId="{0AEB861E-A9C3-4519-AFD9-78596697A6A9}" type="pres">
      <dgm:prSet presAssocID="{5C1BABF2-55ED-4613-9780-2C294BF84DA6}" presName="horzSpace3" presStyleCnt="0"/>
      <dgm:spPr/>
    </dgm:pt>
    <dgm:pt modelId="{82C5F054-5EA2-40C9-B198-FEDFE19D6D7B}" type="pres">
      <dgm:prSet presAssocID="{5C1BABF2-55ED-4613-9780-2C294BF84DA6}" presName="tx3" presStyleLbl="revTx" presStyleIdx="2" presStyleCnt="13"/>
      <dgm:spPr/>
      <dgm:t>
        <a:bodyPr/>
        <a:lstStyle/>
        <a:p>
          <a:endParaRPr lang="en-US"/>
        </a:p>
      </dgm:t>
    </dgm:pt>
    <dgm:pt modelId="{994A7648-40D3-489D-BAB4-20F468664726}" type="pres">
      <dgm:prSet presAssocID="{5C1BABF2-55ED-4613-9780-2C294BF84DA6}" presName="vert3" presStyleCnt="0"/>
      <dgm:spPr/>
    </dgm:pt>
    <dgm:pt modelId="{F67756A8-2472-4A0A-A48A-B0C2FA0F42D1}" type="pres">
      <dgm:prSet presAssocID="{9D0DA5C0-FF77-4439-A2B8-A5E7B99B6CE8}" presName="thinLine3" presStyleLbl="callout" presStyleIdx="0" presStyleCnt="9"/>
      <dgm:spPr/>
    </dgm:pt>
    <dgm:pt modelId="{B236DB94-1FBB-4DC8-B3FA-E230FB45C5C7}" type="pres">
      <dgm:prSet presAssocID="{14B2AAD8-631D-44DC-96E9-1F064D8F624C}" presName="horz3" presStyleCnt="0"/>
      <dgm:spPr/>
    </dgm:pt>
    <dgm:pt modelId="{1CF91E7A-4434-4CF1-BCBF-A964520E7FE1}" type="pres">
      <dgm:prSet presAssocID="{14B2AAD8-631D-44DC-96E9-1F064D8F624C}" presName="horzSpace3" presStyleCnt="0"/>
      <dgm:spPr/>
    </dgm:pt>
    <dgm:pt modelId="{009F0159-E6B6-4336-AA1B-E3A48A9B9E18}" type="pres">
      <dgm:prSet presAssocID="{14B2AAD8-631D-44DC-96E9-1F064D8F624C}" presName="tx3" presStyleLbl="revTx" presStyleIdx="3" presStyleCnt="13"/>
      <dgm:spPr/>
      <dgm:t>
        <a:bodyPr/>
        <a:lstStyle/>
        <a:p>
          <a:endParaRPr lang="en-US"/>
        </a:p>
      </dgm:t>
    </dgm:pt>
    <dgm:pt modelId="{565EE9B2-9226-4EC2-8841-1C40AE535308}" type="pres">
      <dgm:prSet presAssocID="{14B2AAD8-631D-44DC-96E9-1F064D8F624C}" presName="vert3" presStyleCnt="0"/>
      <dgm:spPr/>
    </dgm:pt>
    <dgm:pt modelId="{08ED1329-C955-4872-A563-9ECD526AD9AF}" type="pres">
      <dgm:prSet presAssocID="{06177702-A4A9-4A90-9D7D-DF84902F34F0}" presName="thinLine3" presStyleLbl="callout" presStyleIdx="1" presStyleCnt="9"/>
      <dgm:spPr/>
    </dgm:pt>
    <dgm:pt modelId="{F5D925A4-C7A3-4F79-AD8B-C221FD1000AE}" type="pres">
      <dgm:prSet presAssocID="{DDA95A26-1E22-49D8-A5A7-C18FC5F1A3DB}" presName="horz3" presStyleCnt="0"/>
      <dgm:spPr/>
    </dgm:pt>
    <dgm:pt modelId="{23E0E431-73BA-4344-B6E4-9CEB669430F0}" type="pres">
      <dgm:prSet presAssocID="{DDA95A26-1E22-49D8-A5A7-C18FC5F1A3DB}" presName="horzSpace3" presStyleCnt="0"/>
      <dgm:spPr/>
    </dgm:pt>
    <dgm:pt modelId="{12F2E1E1-7EBD-4714-A440-E3233CA71B80}" type="pres">
      <dgm:prSet presAssocID="{DDA95A26-1E22-49D8-A5A7-C18FC5F1A3DB}" presName="tx3" presStyleLbl="revTx" presStyleIdx="4" presStyleCnt="13"/>
      <dgm:spPr/>
      <dgm:t>
        <a:bodyPr/>
        <a:lstStyle/>
        <a:p>
          <a:endParaRPr lang="en-US"/>
        </a:p>
      </dgm:t>
    </dgm:pt>
    <dgm:pt modelId="{50D6645E-7A85-4BF8-8E2D-353E79369AA6}" type="pres">
      <dgm:prSet presAssocID="{DDA95A26-1E22-49D8-A5A7-C18FC5F1A3DB}" presName="vert3" presStyleCnt="0"/>
      <dgm:spPr/>
    </dgm:pt>
    <dgm:pt modelId="{3FA64806-C708-449D-B43E-76DB99897DBE}" type="pres">
      <dgm:prSet presAssocID="{77502CAA-F1C0-456F-BF65-F5E839F2A316}" presName="thinLine2b" presStyleLbl="callout" presStyleIdx="2" presStyleCnt="9"/>
      <dgm:spPr/>
    </dgm:pt>
    <dgm:pt modelId="{03C22CD2-7BF6-4260-86B2-EBAD1A5D627D}" type="pres">
      <dgm:prSet presAssocID="{77502CAA-F1C0-456F-BF65-F5E839F2A316}" presName="vertSpace2b" presStyleCnt="0"/>
      <dgm:spPr/>
    </dgm:pt>
    <dgm:pt modelId="{B76A06F3-77CB-4533-AD4B-1BFB9A2BB8AF}" type="pres">
      <dgm:prSet presAssocID="{9151736C-4A61-4954-94CE-E94328F27CE1}" presName="horz2" presStyleCnt="0"/>
      <dgm:spPr/>
    </dgm:pt>
    <dgm:pt modelId="{C31E566D-500F-4356-81FD-472043EC831C}" type="pres">
      <dgm:prSet presAssocID="{9151736C-4A61-4954-94CE-E94328F27CE1}" presName="horzSpace2" presStyleCnt="0"/>
      <dgm:spPr/>
    </dgm:pt>
    <dgm:pt modelId="{5BF59210-E704-4CFA-8D7C-3968B0D81C56}" type="pres">
      <dgm:prSet presAssocID="{9151736C-4A61-4954-94CE-E94328F27CE1}" presName="tx2" presStyleLbl="revTx" presStyleIdx="5" presStyleCnt="13"/>
      <dgm:spPr/>
      <dgm:t>
        <a:bodyPr/>
        <a:lstStyle/>
        <a:p>
          <a:endParaRPr lang="en-US"/>
        </a:p>
      </dgm:t>
    </dgm:pt>
    <dgm:pt modelId="{C551723E-F6FB-4A43-B89E-FBB79A881BB3}" type="pres">
      <dgm:prSet presAssocID="{9151736C-4A61-4954-94CE-E94328F27CE1}" presName="vert2" presStyleCnt="0"/>
      <dgm:spPr/>
    </dgm:pt>
    <dgm:pt modelId="{A2691C61-66F6-407D-82E5-AC7DB3814457}" type="pres">
      <dgm:prSet presAssocID="{8E2E0C52-1096-4DF9-B585-456A51FB0FF2}" presName="horz3" presStyleCnt="0"/>
      <dgm:spPr/>
    </dgm:pt>
    <dgm:pt modelId="{8CD85C11-AE90-47E0-96B6-809522B21D26}" type="pres">
      <dgm:prSet presAssocID="{8E2E0C52-1096-4DF9-B585-456A51FB0FF2}" presName="horzSpace3" presStyleCnt="0"/>
      <dgm:spPr/>
    </dgm:pt>
    <dgm:pt modelId="{2A9B8A5D-C384-4C12-9F9D-C5058F916540}" type="pres">
      <dgm:prSet presAssocID="{8E2E0C52-1096-4DF9-B585-456A51FB0FF2}" presName="tx3" presStyleLbl="revTx" presStyleIdx="6" presStyleCnt="13"/>
      <dgm:spPr/>
      <dgm:t>
        <a:bodyPr/>
        <a:lstStyle/>
        <a:p>
          <a:endParaRPr lang="en-US"/>
        </a:p>
      </dgm:t>
    </dgm:pt>
    <dgm:pt modelId="{A9079CCA-2A68-4161-BA94-5EE98408D65A}" type="pres">
      <dgm:prSet presAssocID="{8E2E0C52-1096-4DF9-B585-456A51FB0FF2}" presName="vert3" presStyleCnt="0"/>
      <dgm:spPr/>
    </dgm:pt>
    <dgm:pt modelId="{FAE43095-07D4-48B0-8215-AF9E5521252A}" type="pres">
      <dgm:prSet presAssocID="{F3BC320E-2245-492E-B5CA-7A11F4017E84}" presName="thinLine3" presStyleLbl="callout" presStyleIdx="3" presStyleCnt="9"/>
      <dgm:spPr/>
    </dgm:pt>
    <dgm:pt modelId="{B481A595-7083-4212-B5D4-D063C4950C76}" type="pres">
      <dgm:prSet presAssocID="{45861246-27F5-4111-A7A3-6EEE12686B0B}" presName="horz3" presStyleCnt="0"/>
      <dgm:spPr/>
    </dgm:pt>
    <dgm:pt modelId="{730188B2-1552-4867-B4D2-DF1818A3246B}" type="pres">
      <dgm:prSet presAssocID="{45861246-27F5-4111-A7A3-6EEE12686B0B}" presName="horzSpace3" presStyleCnt="0"/>
      <dgm:spPr/>
    </dgm:pt>
    <dgm:pt modelId="{28322F1E-673F-4FF5-BFCB-9D014F3F3853}" type="pres">
      <dgm:prSet presAssocID="{45861246-27F5-4111-A7A3-6EEE12686B0B}" presName="tx3" presStyleLbl="revTx" presStyleIdx="7" presStyleCnt="13"/>
      <dgm:spPr/>
      <dgm:t>
        <a:bodyPr/>
        <a:lstStyle/>
        <a:p>
          <a:endParaRPr lang="en-US"/>
        </a:p>
      </dgm:t>
    </dgm:pt>
    <dgm:pt modelId="{B54829BE-4C15-41CC-96D6-D962E24355A6}" type="pres">
      <dgm:prSet presAssocID="{45861246-27F5-4111-A7A3-6EEE12686B0B}" presName="vert3" presStyleCnt="0"/>
      <dgm:spPr/>
    </dgm:pt>
    <dgm:pt modelId="{1772FA2F-66EF-48A6-ABE9-92170128D578}" type="pres">
      <dgm:prSet presAssocID="{683C2461-23E8-450A-9AD9-71B004482529}" presName="thinLine3" presStyleLbl="callout" presStyleIdx="4" presStyleCnt="9"/>
      <dgm:spPr/>
    </dgm:pt>
    <dgm:pt modelId="{2C987BE1-2F49-4FAE-AF50-08F145CE7786}" type="pres">
      <dgm:prSet presAssocID="{73E90372-6F3F-4668-A063-403F09D296DC}" presName="horz3" presStyleCnt="0"/>
      <dgm:spPr/>
    </dgm:pt>
    <dgm:pt modelId="{9106C5DC-1A09-4450-A2A8-BC10B6FEE146}" type="pres">
      <dgm:prSet presAssocID="{73E90372-6F3F-4668-A063-403F09D296DC}" presName="horzSpace3" presStyleCnt="0"/>
      <dgm:spPr/>
    </dgm:pt>
    <dgm:pt modelId="{22D4DEA9-C652-46FA-B5C5-6C7CDA963CFF}" type="pres">
      <dgm:prSet presAssocID="{73E90372-6F3F-4668-A063-403F09D296DC}" presName="tx3" presStyleLbl="revTx" presStyleIdx="8" presStyleCnt="13"/>
      <dgm:spPr/>
      <dgm:t>
        <a:bodyPr/>
        <a:lstStyle/>
        <a:p>
          <a:endParaRPr lang="en-US"/>
        </a:p>
      </dgm:t>
    </dgm:pt>
    <dgm:pt modelId="{E704B9B7-1619-40D0-9516-C2B02192EC90}" type="pres">
      <dgm:prSet presAssocID="{73E90372-6F3F-4668-A063-403F09D296DC}" presName="vert3" presStyleCnt="0"/>
      <dgm:spPr/>
    </dgm:pt>
    <dgm:pt modelId="{02B7BFEE-F169-476A-9769-2BBC494BD792}" type="pres">
      <dgm:prSet presAssocID="{9151736C-4A61-4954-94CE-E94328F27CE1}" presName="thinLine2b" presStyleLbl="callout" presStyleIdx="5" presStyleCnt="9"/>
      <dgm:spPr/>
    </dgm:pt>
    <dgm:pt modelId="{FC20C2AA-25C1-40BF-BAEB-D9084E9D35DD}" type="pres">
      <dgm:prSet presAssocID="{9151736C-4A61-4954-94CE-E94328F27CE1}" presName="vertSpace2b" presStyleCnt="0"/>
      <dgm:spPr/>
    </dgm:pt>
    <dgm:pt modelId="{72E193AC-F994-4627-8F05-29517ECBEDE6}" type="pres">
      <dgm:prSet presAssocID="{EDD9FF64-4E50-43F5-A2F1-3BDFE62C0F16}" presName="horz2" presStyleCnt="0"/>
      <dgm:spPr/>
    </dgm:pt>
    <dgm:pt modelId="{3BCCD396-E4FD-437E-AC5F-949BEBB0566F}" type="pres">
      <dgm:prSet presAssocID="{EDD9FF64-4E50-43F5-A2F1-3BDFE62C0F16}" presName="horzSpace2" presStyleCnt="0"/>
      <dgm:spPr/>
    </dgm:pt>
    <dgm:pt modelId="{A379CBAC-6DC8-4D49-BA0F-7332ADCAEE9A}" type="pres">
      <dgm:prSet presAssocID="{EDD9FF64-4E50-43F5-A2F1-3BDFE62C0F16}" presName="tx2" presStyleLbl="revTx" presStyleIdx="9" presStyleCnt="13"/>
      <dgm:spPr/>
      <dgm:t>
        <a:bodyPr/>
        <a:lstStyle/>
        <a:p>
          <a:endParaRPr lang="en-US"/>
        </a:p>
      </dgm:t>
    </dgm:pt>
    <dgm:pt modelId="{C14FBE74-7193-456D-A4A5-903F0770E45C}" type="pres">
      <dgm:prSet presAssocID="{EDD9FF64-4E50-43F5-A2F1-3BDFE62C0F16}" presName="vert2" presStyleCnt="0"/>
      <dgm:spPr/>
    </dgm:pt>
    <dgm:pt modelId="{A4618767-CD25-4F38-83A7-643EC82C5FE1}" type="pres">
      <dgm:prSet presAssocID="{35C1D7A3-0627-4653-ADDE-F363FF0F7CDC}" presName="horz3" presStyleCnt="0"/>
      <dgm:spPr/>
    </dgm:pt>
    <dgm:pt modelId="{62F0C141-22B0-4135-BCCB-821ED7599C01}" type="pres">
      <dgm:prSet presAssocID="{35C1D7A3-0627-4653-ADDE-F363FF0F7CDC}" presName="horzSpace3" presStyleCnt="0"/>
      <dgm:spPr/>
    </dgm:pt>
    <dgm:pt modelId="{3B1ABD73-4B3C-4C64-99AE-23C658554F99}" type="pres">
      <dgm:prSet presAssocID="{35C1D7A3-0627-4653-ADDE-F363FF0F7CDC}" presName="tx3" presStyleLbl="revTx" presStyleIdx="10" presStyleCnt="13"/>
      <dgm:spPr/>
      <dgm:t>
        <a:bodyPr/>
        <a:lstStyle/>
        <a:p>
          <a:endParaRPr lang="en-US"/>
        </a:p>
      </dgm:t>
    </dgm:pt>
    <dgm:pt modelId="{B4C3D149-494F-457A-B49A-943FF51F982E}" type="pres">
      <dgm:prSet presAssocID="{35C1D7A3-0627-4653-ADDE-F363FF0F7CDC}" presName="vert3" presStyleCnt="0"/>
      <dgm:spPr/>
    </dgm:pt>
    <dgm:pt modelId="{5201C3B0-48D3-4C94-83DE-690F3366DB9E}" type="pres">
      <dgm:prSet presAssocID="{842E851B-F340-4FB8-9D01-FA8826FADB13}" presName="thinLine3" presStyleLbl="callout" presStyleIdx="6" presStyleCnt="9"/>
      <dgm:spPr/>
    </dgm:pt>
    <dgm:pt modelId="{4058F8BF-492D-4B30-BE51-7086740D6781}" type="pres">
      <dgm:prSet presAssocID="{E5507C6E-B25A-43F3-8E02-0876F6EA3B14}" presName="horz3" presStyleCnt="0"/>
      <dgm:spPr/>
    </dgm:pt>
    <dgm:pt modelId="{3B5E5A5A-0792-4A17-8BAD-FF5AB92222D1}" type="pres">
      <dgm:prSet presAssocID="{E5507C6E-B25A-43F3-8E02-0876F6EA3B14}" presName="horzSpace3" presStyleCnt="0"/>
      <dgm:spPr/>
    </dgm:pt>
    <dgm:pt modelId="{D1D5622A-2E5D-4BF2-B55E-82A6E5DF2B26}" type="pres">
      <dgm:prSet presAssocID="{E5507C6E-B25A-43F3-8E02-0876F6EA3B14}" presName="tx3" presStyleLbl="revTx" presStyleIdx="11" presStyleCnt="13"/>
      <dgm:spPr/>
      <dgm:t>
        <a:bodyPr/>
        <a:lstStyle/>
        <a:p>
          <a:endParaRPr lang="en-US"/>
        </a:p>
      </dgm:t>
    </dgm:pt>
    <dgm:pt modelId="{DE80A89C-1D3B-4388-A87B-B23E50A036BA}" type="pres">
      <dgm:prSet presAssocID="{E5507C6E-B25A-43F3-8E02-0876F6EA3B14}" presName="vert3" presStyleCnt="0"/>
      <dgm:spPr/>
    </dgm:pt>
    <dgm:pt modelId="{4206BF33-7E6C-4C63-ADAB-DBBF48C4964F}" type="pres">
      <dgm:prSet presAssocID="{E5AC8CA7-4F7C-447F-9E58-7D83E81DDE18}" presName="thinLine3" presStyleLbl="callout" presStyleIdx="7" presStyleCnt="9"/>
      <dgm:spPr/>
    </dgm:pt>
    <dgm:pt modelId="{59B669C0-E255-4621-ADA4-CA2AFB9C1CAE}" type="pres">
      <dgm:prSet presAssocID="{02EC7A54-4927-49B3-975B-4B10464DC68E}" presName="horz3" presStyleCnt="0"/>
      <dgm:spPr/>
    </dgm:pt>
    <dgm:pt modelId="{A2932AAC-7585-41FA-A074-804C61CBD1E9}" type="pres">
      <dgm:prSet presAssocID="{02EC7A54-4927-49B3-975B-4B10464DC68E}" presName="horzSpace3" presStyleCnt="0"/>
      <dgm:spPr/>
    </dgm:pt>
    <dgm:pt modelId="{18139DEF-0BDE-4D3D-9D4E-0F4DB7C78AAA}" type="pres">
      <dgm:prSet presAssocID="{02EC7A54-4927-49B3-975B-4B10464DC68E}" presName="tx3" presStyleLbl="revTx" presStyleIdx="12" presStyleCnt="13"/>
      <dgm:spPr/>
      <dgm:t>
        <a:bodyPr/>
        <a:lstStyle/>
        <a:p>
          <a:endParaRPr lang="en-US"/>
        </a:p>
      </dgm:t>
    </dgm:pt>
    <dgm:pt modelId="{7EC09D5D-9CA9-4180-80EA-94E125799968}" type="pres">
      <dgm:prSet presAssocID="{02EC7A54-4927-49B3-975B-4B10464DC68E}" presName="vert3" presStyleCnt="0"/>
      <dgm:spPr/>
    </dgm:pt>
    <dgm:pt modelId="{1656D56C-750A-4BD8-A4BF-27FC300979E2}" type="pres">
      <dgm:prSet presAssocID="{EDD9FF64-4E50-43F5-A2F1-3BDFE62C0F16}" presName="thinLine2b" presStyleLbl="callout" presStyleIdx="8" presStyleCnt="9"/>
      <dgm:spPr/>
    </dgm:pt>
    <dgm:pt modelId="{7AE0A35A-810D-41BF-AC55-D076028FCB18}" type="pres">
      <dgm:prSet presAssocID="{EDD9FF64-4E50-43F5-A2F1-3BDFE62C0F16}" presName="vertSpace2b" presStyleCnt="0"/>
      <dgm:spPr/>
    </dgm:pt>
  </dgm:ptLst>
  <dgm:cxnLst>
    <dgm:cxn modelId="{05953693-BFE1-4F95-BB50-1CE002B08BB5}" type="presOf" srcId="{8E2E0C52-1096-4DF9-B585-456A51FB0FF2}" destId="{2A9B8A5D-C384-4C12-9F9D-C5058F916540}" srcOrd="0" destOrd="0" presId="urn:microsoft.com/office/officeart/2008/layout/LinedList"/>
    <dgm:cxn modelId="{5EFAFE81-B9C0-45B9-8491-C6C1A0DD70C9}" srcId="{9151736C-4A61-4954-94CE-E94328F27CE1}" destId="{45861246-27F5-4111-A7A3-6EEE12686B0B}" srcOrd="1" destOrd="0" parTransId="{1A6A98B5-659B-4644-93D1-EE45493D13D2}" sibTransId="{683C2461-23E8-450A-9AD9-71B004482529}"/>
    <dgm:cxn modelId="{86547C35-D664-4F6F-BC00-09A45EB96F54}" type="presOf" srcId="{35C1D7A3-0627-4653-ADDE-F363FF0F7CDC}" destId="{3B1ABD73-4B3C-4C64-99AE-23C658554F99}" srcOrd="0" destOrd="0" presId="urn:microsoft.com/office/officeart/2008/layout/LinedList"/>
    <dgm:cxn modelId="{76733E91-EC4A-42FF-9A85-2653420ACD7C}" srcId="{EDD9FF64-4E50-43F5-A2F1-3BDFE62C0F16}" destId="{E5507C6E-B25A-43F3-8E02-0876F6EA3B14}" srcOrd="1" destOrd="0" parTransId="{8FE457B8-299E-46F5-A957-C4F72126C4CB}" sibTransId="{E5AC8CA7-4F7C-447F-9E58-7D83E81DDE18}"/>
    <dgm:cxn modelId="{96E01593-0926-4A26-A343-66D83F717995}" srcId="{EDD9FF64-4E50-43F5-A2F1-3BDFE62C0F16}" destId="{35C1D7A3-0627-4653-ADDE-F363FF0F7CDC}" srcOrd="0" destOrd="0" parTransId="{A369348B-40ED-46E2-9219-02B1A7B08CD1}" sibTransId="{842E851B-F340-4FB8-9D01-FA8826FADB13}"/>
    <dgm:cxn modelId="{FA77605F-79DC-41F2-A79D-AF4C3F4833CE}" type="presOf" srcId="{E5507C6E-B25A-43F3-8E02-0876F6EA3B14}" destId="{D1D5622A-2E5D-4BF2-B55E-82A6E5DF2B26}" srcOrd="0" destOrd="0" presId="urn:microsoft.com/office/officeart/2008/layout/LinedList"/>
    <dgm:cxn modelId="{08076926-5B8D-4B35-A3DB-6F2A20C4C115}" srcId="{17175AC8-9AF3-4262-BCF6-F24073A2AEF1}" destId="{EDD9FF64-4E50-43F5-A2F1-3BDFE62C0F16}" srcOrd="2" destOrd="0" parTransId="{D9BA54DB-2B17-4C7B-8C3D-7BF701EFC296}" sibTransId="{89012C6D-A6C5-41A8-8615-67A59DCCA23C}"/>
    <dgm:cxn modelId="{1CE2237F-2BA3-467C-8899-4170CDF60F46}" srcId="{77502CAA-F1C0-456F-BF65-F5E839F2A316}" destId="{14B2AAD8-631D-44DC-96E9-1F064D8F624C}" srcOrd="1" destOrd="0" parTransId="{1533CF3E-610B-43B3-9578-A8E34CD52300}" sibTransId="{06177702-A4A9-4A90-9D7D-DF84902F34F0}"/>
    <dgm:cxn modelId="{AD1731B8-4BF4-40FF-B4B7-FD42DA4596AC}" type="presOf" srcId="{DDA95A26-1E22-49D8-A5A7-C18FC5F1A3DB}" destId="{12F2E1E1-7EBD-4714-A440-E3233CA71B80}" srcOrd="0" destOrd="0" presId="urn:microsoft.com/office/officeart/2008/layout/LinedList"/>
    <dgm:cxn modelId="{E6F46099-C249-432C-B2BD-D02A3A5AB38B}" srcId="{17175AC8-9AF3-4262-BCF6-F24073A2AEF1}" destId="{77502CAA-F1C0-456F-BF65-F5E839F2A316}" srcOrd="0" destOrd="0" parTransId="{71C7D422-AF3A-4978-B877-B660038F3FAC}" sibTransId="{CB3CFBC3-5913-4C7B-8DD2-20FBB84A4573}"/>
    <dgm:cxn modelId="{58694D5A-7B96-417E-9761-CA3026A3BEEB}" srcId="{EDD9FF64-4E50-43F5-A2F1-3BDFE62C0F16}" destId="{02EC7A54-4927-49B3-975B-4B10464DC68E}" srcOrd="2" destOrd="0" parTransId="{FBAA609E-9DEB-46AC-B3AA-D406B8F60C21}" sibTransId="{66DD7F29-E2BE-4B6F-8914-CDD9417A428B}"/>
    <dgm:cxn modelId="{4B980B8D-18D8-42DE-95C2-49A85060207B}" srcId="{77502CAA-F1C0-456F-BF65-F5E839F2A316}" destId="{5C1BABF2-55ED-4613-9780-2C294BF84DA6}" srcOrd="0" destOrd="0" parTransId="{13CB12B5-14B8-4BAB-AC89-9EDDF7660B8F}" sibTransId="{9D0DA5C0-FF77-4439-A2B8-A5E7B99B6CE8}"/>
    <dgm:cxn modelId="{04972E1F-B766-447D-A7B3-7DFBA26A6F35}" type="presOf" srcId="{14B2AAD8-631D-44DC-96E9-1F064D8F624C}" destId="{009F0159-E6B6-4336-AA1B-E3A48A9B9E18}" srcOrd="0" destOrd="0" presId="urn:microsoft.com/office/officeart/2008/layout/LinedList"/>
    <dgm:cxn modelId="{883A8CFC-F3B2-43A6-A06B-7C29B8916ECD}" srcId="{77502CAA-F1C0-456F-BF65-F5E839F2A316}" destId="{DDA95A26-1E22-49D8-A5A7-C18FC5F1A3DB}" srcOrd="2" destOrd="0" parTransId="{0F8063E2-82A8-4A32-AB06-66210646D5C2}" sibTransId="{EEA028D9-60E0-45CB-B1AC-9EBAF06BE838}"/>
    <dgm:cxn modelId="{CBCFF303-4683-4F1E-8641-244E4689625A}" type="presOf" srcId="{9151736C-4A61-4954-94CE-E94328F27CE1}" destId="{5BF59210-E704-4CFA-8D7C-3968B0D81C56}" srcOrd="0" destOrd="0" presId="urn:microsoft.com/office/officeart/2008/layout/LinedList"/>
    <dgm:cxn modelId="{3123A9D5-B4C3-4853-A809-82FC1A49AF38}" type="presOf" srcId="{BC3DDFAD-01F7-437A-B0CF-DEF802E3DB5B}" destId="{FB4647D7-7FC2-41EB-B749-C4697268A647}" srcOrd="0" destOrd="0" presId="urn:microsoft.com/office/officeart/2008/layout/LinedList"/>
    <dgm:cxn modelId="{5D98303F-CCBA-4929-983E-B42308073239}" type="presOf" srcId="{73E90372-6F3F-4668-A063-403F09D296DC}" destId="{22D4DEA9-C652-46FA-B5C5-6C7CDA963CFF}" srcOrd="0" destOrd="0" presId="urn:microsoft.com/office/officeart/2008/layout/LinedList"/>
    <dgm:cxn modelId="{12397AA9-E0E9-4299-8C57-656B2A970A06}" type="presOf" srcId="{77502CAA-F1C0-456F-BF65-F5E839F2A316}" destId="{8D98B49C-F1AA-4605-B495-D339F91B4D91}" srcOrd="0" destOrd="0" presId="urn:microsoft.com/office/officeart/2008/layout/LinedList"/>
    <dgm:cxn modelId="{550AA2F8-0ED3-464F-B8BA-794FEFA92EAF}" type="presOf" srcId="{45861246-27F5-4111-A7A3-6EEE12686B0B}" destId="{28322F1E-673F-4FF5-BFCB-9D014F3F3853}" srcOrd="0" destOrd="0" presId="urn:microsoft.com/office/officeart/2008/layout/LinedList"/>
    <dgm:cxn modelId="{0383EE9A-5BE7-4C4C-9772-5D6D12C4FE47}" srcId="{17175AC8-9AF3-4262-BCF6-F24073A2AEF1}" destId="{9151736C-4A61-4954-94CE-E94328F27CE1}" srcOrd="1" destOrd="0" parTransId="{484581C9-D5B2-46FA-A4F9-06E43A9F5895}" sibTransId="{49F8E9F9-C5FF-42C9-B478-EA641D5200A0}"/>
    <dgm:cxn modelId="{C1850C09-CF87-449D-93EE-7A66E18299EE}" srcId="{9151736C-4A61-4954-94CE-E94328F27CE1}" destId="{73E90372-6F3F-4668-A063-403F09D296DC}" srcOrd="2" destOrd="0" parTransId="{024168FB-9AD3-4E49-958F-530CD6D33893}" sibTransId="{C6D8CFEA-B470-447B-BB19-2C3CC3149746}"/>
    <dgm:cxn modelId="{6024A146-AEF0-42F1-98E8-C36E02BC7B53}" srcId="{BC3DDFAD-01F7-437A-B0CF-DEF802E3DB5B}" destId="{17175AC8-9AF3-4262-BCF6-F24073A2AEF1}" srcOrd="0" destOrd="0" parTransId="{9A044F38-C278-48B6-A273-9DB675B4425E}" sibTransId="{8FCDF8EE-F4D7-411D-98AA-19ACD8FD9668}"/>
    <dgm:cxn modelId="{E0FADE73-F0B1-4D18-A629-C6CEFEA8EC5D}" type="presOf" srcId="{17175AC8-9AF3-4262-BCF6-F24073A2AEF1}" destId="{39D33F87-6D2C-4180-B2E6-6384A53B3D56}" srcOrd="0" destOrd="0" presId="urn:microsoft.com/office/officeart/2008/layout/LinedList"/>
    <dgm:cxn modelId="{507AE702-2C61-48F8-812C-E6023746B352}" type="presOf" srcId="{02EC7A54-4927-49B3-975B-4B10464DC68E}" destId="{18139DEF-0BDE-4D3D-9D4E-0F4DB7C78AAA}" srcOrd="0" destOrd="0" presId="urn:microsoft.com/office/officeart/2008/layout/LinedList"/>
    <dgm:cxn modelId="{0257614D-5216-4F03-8909-7EF142BF1841}" type="presOf" srcId="{EDD9FF64-4E50-43F5-A2F1-3BDFE62C0F16}" destId="{A379CBAC-6DC8-4D49-BA0F-7332ADCAEE9A}" srcOrd="0" destOrd="0" presId="urn:microsoft.com/office/officeart/2008/layout/LinedList"/>
    <dgm:cxn modelId="{66190EFD-5247-44B0-94D0-9AA1A0CB3253}" srcId="{9151736C-4A61-4954-94CE-E94328F27CE1}" destId="{8E2E0C52-1096-4DF9-B585-456A51FB0FF2}" srcOrd="0" destOrd="0" parTransId="{2D46CB33-B135-44D8-ADC9-764AB7925998}" sibTransId="{F3BC320E-2245-492E-B5CA-7A11F4017E84}"/>
    <dgm:cxn modelId="{6013E87E-F567-40C4-836F-F41359E4D183}" type="presOf" srcId="{5C1BABF2-55ED-4613-9780-2C294BF84DA6}" destId="{82C5F054-5EA2-40C9-B198-FEDFE19D6D7B}" srcOrd="0" destOrd="0" presId="urn:microsoft.com/office/officeart/2008/layout/LinedList"/>
    <dgm:cxn modelId="{47820050-2889-4A50-AAAF-8980D169C57F}" type="presParOf" srcId="{FB4647D7-7FC2-41EB-B749-C4697268A647}" destId="{B8A7DD3C-D1F2-4522-B822-A3F0275AAF97}" srcOrd="0" destOrd="0" presId="urn:microsoft.com/office/officeart/2008/layout/LinedList"/>
    <dgm:cxn modelId="{A120B769-EA44-41E5-BC8C-FE75600312EF}" type="presParOf" srcId="{FB4647D7-7FC2-41EB-B749-C4697268A647}" destId="{D2DB3607-7D33-48F2-A666-75331F4B2DDF}" srcOrd="1" destOrd="0" presId="urn:microsoft.com/office/officeart/2008/layout/LinedList"/>
    <dgm:cxn modelId="{FA365BC1-1389-4166-81C5-4D4EA327EDC3}" type="presParOf" srcId="{D2DB3607-7D33-48F2-A666-75331F4B2DDF}" destId="{39D33F87-6D2C-4180-B2E6-6384A53B3D56}" srcOrd="0" destOrd="0" presId="urn:microsoft.com/office/officeart/2008/layout/LinedList"/>
    <dgm:cxn modelId="{324C38EA-9DF8-4344-B52E-0656B9F56DA8}" type="presParOf" srcId="{D2DB3607-7D33-48F2-A666-75331F4B2DDF}" destId="{F87F7812-93A7-4516-8DD6-C6BDB99E0B61}" srcOrd="1" destOrd="0" presId="urn:microsoft.com/office/officeart/2008/layout/LinedList"/>
    <dgm:cxn modelId="{8E6A1A31-B54B-473A-9AC1-DD585DC24C76}" type="presParOf" srcId="{F87F7812-93A7-4516-8DD6-C6BDB99E0B61}" destId="{A1BC90FD-E9A0-4DDB-A4FE-00CF04A71373}" srcOrd="0" destOrd="0" presId="urn:microsoft.com/office/officeart/2008/layout/LinedList"/>
    <dgm:cxn modelId="{B9DAA9B3-B5E9-459B-90BD-D2C00DF98174}" type="presParOf" srcId="{F87F7812-93A7-4516-8DD6-C6BDB99E0B61}" destId="{09014519-D95B-409E-87E2-0DBC840B2CDE}" srcOrd="1" destOrd="0" presId="urn:microsoft.com/office/officeart/2008/layout/LinedList"/>
    <dgm:cxn modelId="{A5DE71D8-5127-4E08-BB53-CA2F7CB0DB6E}" type="presParOf" srcId="{09014519-D95B-409E-87E2-0DBC840B2CDE}" destId="{9621D9F3-CA0A-4E12-9BBE-694D10BF1269}" srcOrd="0" destOrd="0" presId="urn:microsoft.com/office/officeart/2008/layout/LinedList"/>
    <dgm:cxn modelId="{D3389F86-0607-4650-B29F-5CD2EF36BEDF}" type="presParOf" srcId="{09014519-D95B-409E-87E2-0DBC840B2CDE}" destId="{8D98B49C-F1AA-4605-B495-D339F91B4D91}" srcOrd="1" destOrd="0" presId="urn:microsoft.com/office/officeart/2008/layout/LinedList"/>
    <dgm:cxn modelId="{75C05BC5-684F-4813-8215-66FCCCED92E1}" type="presParOf" srcId="{09014519-D95B-409E-87E2-0DBC840B2CDE}" destId="{6F8C494F-E3AB-4FAE-B15D-F356F4807EA3}" srcOrd="2" destOrd="0" presId="urn:microsoft.com/office/officeart/2008/layout/LinedList"/>
    <dgm:cxn modelId="{CBB45811-66F6-44C2-8A69-02BEC610AB54}" type="presParOf" srcId="{6F8C494F-E3AB-4FAE-B15D-F356F4807EA3}" destId="{622CEBFE-C9FB-46D2-8DEC-6256738CDF68}" srcOrd="0" destOrd="0" presId="urn:microsoft.com/office/officeart/2008/layout/LinedList"/>
    <dgm:cxn modelId="{06E2DD93-FC2C-4E4C-B331-B6C28F0A588C}" type="presParOf" srcId="{622CEBFE-C9FB-46D2-8DEC-6256738CDF68}" destId="{0AEB861E-A9C3-4519-AFD9-78596697A6A9}" srcOrd="0" destOrd="0" presId="urn:microsoft.com/office/officeart/2008/layout/LinedList"/>
    <dgm:cxn modelId="{4D380C7C-22FC-42AE-BF72-4685CFD7B1B3}" type="presParOf" srcId="{622CEBFE-C9FB-46D2-8DEC-6256738CDF68}" destId="{82C5F054-5EA2-40C9-B198-FEDFE19D6D7B}" srcOrd="1" destOrd="0" presId="urn:microsoft.com/office/officeart/2008/layout/LinedList"/>
    <dgm:cxn modelId="{64F1AA46-7507-438A-93AD-3275B07EEE7D}" type="presParOf" srcId="{622CEBFE-C9FB-46D2-8DEC-6256738CDF68}" destId="{994A7648-40D3-489D-BAB4-20F468664726}" srcOrd="2" destOrd="0" presId="urn:microsoft.com/office/officeart/2008/layout/LinedList"/>
    <dgm:cxn modelId="{A6DE2303-0B08-44D5-9E2B-AB98B4C6004B}" type="presParOf" srcId="{6F8C494F-E3AB-4FAE-B15D-F356F4807EA3}" destId="{F67756A8-2472-4A0A-A48A-B0C2FA0F42D1}" srcOrd="1" destOrd="0" presId="urn:microsoft.com/office/officeart/2008/layout/LinedList"/>
    <dgm:cxn modelId="{29E4FD2D-CA3A-405A-B4BD-8C512B417DC8}" type="presParOf" srcId="{6F8C494F-E3AB-4FAE-B15D-F356F4807EA3}" destId="{B236DB94-1FBB-4DC8-B3FA-E230FB45C5C7}" srcOrd="2" destOrd="0" presId="urn:microsoft.com/office/officeart/2008/layout/LinedList"/>
    <dgm:cxn modelId="{29BF3B62-906A-41DC-8AD3-3E51431C367C}" type="presParOf" srcId="{B236DB94-1FBB-4DC8-B3FA-E230FB45C5C7}" destId="{1CF91E7A-4434-4CF1-BCBF-A964520E7FE1}" srcOrd="0" destOrd="0" presId="urn:microsoft.com/office/officeart/2008/layout/LinedList"/>
    <dgm:cxn modelId="{C3DDE3F0-181F-4AC0-813F-75D32792E98D}" type="presParOf" srcId="{B236DB94-1FBB-4DC8-B3FA-E230FB45C5C7}" destId="{009F0159-E6B6-4336-AA1B-E3A48A9B9E18}" srcOrd="1" destOrd="0" presId="urn:microsoft.com/office/officeart/2008/layout/LinedList"/>
    <dgm:cxn modelId="{F5790A71-FF7D-4368-8C7C-EBB4D88FD4D4}" type="presParOf" srcId="{B236DB94-1FBB-4DC8-B3FA-E230FB45C5C7}" destId="{565EE9B2-9226-4EC2-8841-1C40AE535308}" srcOrd="2" destOrd="0" presId="urn:microsoft.com/office/officeart/2008/layout/LinedList"/>
    <dgm:cxn modelId="{C0A24981-7093-42FE-B1E6-FC960068A3D0}" type="presParOf" srcId="{6F8C494F-E3AB-4FAE-B15D-F356F4807EA3}" destId="{08ED1329-C955-4872-A563-9ECD526AD9AF}" srcOrd="3" destOrd="0" presId="urn:microsoft.com/office/officeart/2008/layout/LinedList"/>
    <dgm:cxn modelId="{D78790BB-68A4-409B-9053-1F3AA51BF59F}" type="presParOf" srcId="{6F8C494F-E3AB-4FAE-B15D-F356F4807EA3}" destId="{F5D925A4-C7A3-4F79-AD8B-C221FD1000AE}" srcOrd="4" destOrd="0" presId="urn:microsoft.com/office/officeart/2008/layout/LinedList"/>
    <dgm:cxn modelId="{F3EE7300-AC86-4C1E-B5E6-9C8F1CF9737C}" type="presParOf" srcId="{F5D925A4-C7A3-4F79-AD8B-C221FD1000AE}" destId="{23E0E431-73BA-4344-B6E4-9CEB669430F0}" srcOrd="0" destOrd="0" presId="urn:microsoft.com/office/officeart/2008/layout/LinedList"/>
    <dgm:cxn modelId="{8CE9B42E-472A-45B5-911E-BB4FC535B9EF}" type="presParOf" srcId="{F5D925A4-C7A3-4F79-AD8B-C221FD1000AE}" destId="{12F2E1E1-7EBD-4714-A440-E3233CA71B80}" srcOrd="1" destOrd="0" presId="urn:microsoft.com/office/officeart/2008/layout/LinedList"/>
    <dgm:cxn modelId="{11276C7D-8D57-47CF-BA4A-7AB1DC910C0D}" type="presParOf" srcId="{F5D925A4-C7A3-4F79-AD8B-C221FD1000AE}" destId="{50D6645E-7A85-4BF8-8E2D-353E79369AA6}" srcOrd="2" destOrd="0" presId="urn:microsoft.com/office/officeart/2008/layout/LinedList"/>
    <dgm:cxn modelId="{AF4F0B03-5902-47E3-94D2-1E9D954A06F5}" type="presParOf" srcId="{F87F7812-93A7-4516-8DD6-C6BDB99E0B61}" destId="{3FA64806-C708-449D-B43E-76DB99897DBE}" srcOrd="2" destOrd="0" presId="urn:microsoft.com/office/officeart/2008/layout/LinedList"/>
    <dgm:cxn modelId="{904898F9-A5E0-4CBF-8FDA-166014AAB114}" type="presParOf" srcId="{F87F7812-93A7-4516-8DD6-C6BDB99E0B61}" destId="{03C22CD2-7BF6-4260-86B2-EBAD1A5D627D}" srcOrd="3" destOrd="0" presId="urn:microsoft.com/office/officeart/2008/layout/LinedList"/>
    <dgm:cxn modelId="{1D17905A-D3E7-47A9-B085-D8A406DE4160}" type="presParOf" srcId="{F87F7812-93A7-4516-8DD6-C6BDB99E0B61}" destId="{B76A06F3-77CB-4533-AD4B-1BFB9A2BB8AF}" srcOrd="4" destOrd="0" presId="urn:microsoft.com/office/officeart/2008/layout/LinedList"/>
    <dgm:cxn modelId="{A27FD11D-BDAA-4D53-A963-E642710E07BD}" type="presParOf" srcId="{B76A06F3-77CB-4533-AD4B-1BFB9A2BB8AF}" destId="{C31E566D-500F-4356-81FD-472043EC831C}" srcOrd="0" destOrd="0" presId="urn:microsoft.com/office/officeart/2008/layout/LinedList"/>
    <dgm:cxn modelId="{EF943326-6AFA-4C25-ABEF-6BAF0068E7DE}" type="presParOf" srcId="{B76A06F3-77CB-4533-AD4B-1BFB9A2BB8AF}" destId="{5BF59210-E704-4CFA-8D7C-3968B0D81C56}" srcOrd="1" destOrd="0" presId="urn:microsoft.com/office/officeart/2008/layout/LinedList"/>
    <dgm:cxn modelId="{FEEE90E3-1E85-40C4-A706-33B7204C19F1}" type="presParOf" srcId="{B76A06F3-77CB-4533-AD4B-1BFB9A2BB8AF}" destId="{C551723E-F6FB-4A43-B89E-FBB79A881BB3}" srcOrd="2" destOrd="0" presId="urn:microsoft.com/office/officeart/2008/layout/LinedList"/>
    <dgm:cxn modelId="{890D2C0E-32BE-482C-9094-1DABD1DB7889}" type="presParOf" srcId="{C551723E-F6FB-4A43-B89E-FBB79A881BB3}" destId="{A2691C61-66F6-407D-82E5-AC7DB3814457}" srcOrd="0" destOrd="0" presId="urn:microsoft.com/office/officeart/2008/layout/LinedList"/>
    <dgm:cxn modelId="{CFD4F2A5-F066-4259-8271-61E5B714A604}" type="presParOf" srcId="{A2691C61-66F6-407D-82E5-AC7DB3814457}" destId="{8CD85C11-AE90-47E0-96B6-809522B21D26}" srcOrd="0" destOrd="0" presId="urn:microsoft.com/office/officeart/2008/layout/LinedList"/>
    <dgm:cxn modelId="{6FB038BB-B33C-46A6-A2CF-C543A57AE0FB}" type="presParOf" srcId="{A2691C61-66F6-407D-82E5-AC7DB3814457}" destId="{2A9B8A5D-C384-4C12-9F9D-C5058F916540}" srcOrd="1" destOrd="0" presId="urn:microsoft.com/office/officeart/2008/layout/LinedList"/>
    <dgm:cxn modelId="{C0421008-37C7-42DF-8DF6-536B29FD22C7}" type="presParOf" srcId="{A2691C61-66F6-407D-82E5-AC7DB3814457}" destId="{A9079CCA-2A68-4161-BA94-5EE98408D65A}" srcOrd="2" destOrd="0" presId="urn:microsoft.com/office/officeart/2008/layout/LinedList"/>
    <dgm:cxn modelId="{29482744-8926-4FF8-99ED-B487000F55BF}" type="presParOf" srcId="{C551723E-F6FB-4A43-B89E-FBB79A881BB3}" destId="{FAE43095-07D4-48B0-8215-AF9E5521252A}" srcOrd="1" destOrd="0" presId="urn:microsoft.com/office/officeart/2008/layout/LinedList"/>
    <dgm:cxn modelId="{D0C8FE43-F219-4795-B304-F10ADE3B3DB4}" type="presParOf" srcId="{C551723E-F6FB-4A43-B89E-FBB79A881BB3}" destId="{B481A595-7083-4212-B5D4-D063C4950C76}" srcOrd="2" destOrd="0" presId="urn:microsoft.com/office/officeart/2008/layout/LinedList"/>
    <dgm:cxn modelId="{24A352C7-470E-446A-88DE-3C360870D349}" type="presParOf" srcId="{B481A595-7083-4212-B5D4-D063C4950C76}" destId="{730188B2-1552-4867-B4D2-DF1818A3246B}" srcOrd="0" destOrd="0" presId="urn:microsoft.com/office/officeart/2008/layout/LinedList"/>
    <dgm:cxn modelId="{A98A437F-71AD-4344-A45F-07A426E081B1}" type="presParOf" srcId="{B481A595-7083-4212-B5D4-D063C4950C76}" destId="{28322F1E-673F-4FF5-BFCB-9D014F3F3853}" srcOrd="1" destOrd="0" presId="urn:microsoft.com/office/officeart/2008/layout/LinedList"/>
    <dgm:cxn modelId="{762A4A15-6CA1-4606-BAA8-B4D4B4507D36}" type="presParOf" srcId="{B481A595-7083-4212-B5D4-D063C4950C76}" destId="{B54829BE-4C15-41CC-96D6-D962E24355A6}" srcOrd="2" destOrd="0" presId="urn:microsoft.com/office/officeart/2008/layout/LinedList"/>
    <dgm:cxn modelId="{24479A0F-BB7F-4F34-A725-5A8E3B66036C}" type="presParOf" srcId="{C551723E-F6FB-4A43-B89E-FBB79A881BB3}" destId="{1772FA2F-66EF-48A6-ABE9-92170128D578}" srcOrd="3" destOrd="0" presId="urn:microsoft.com/office/officeart/2008/layout/LinedList"/>
    <dgm:cxn modelId="{D1CC8899-DCE5-41AB-B872-73D21846E030}" type="presParOf" srcId="{C551723E-F6FB-4A43-B89E-FBB79A881BB3}" destId="{2C987BE1-2F49-4FAE-AF50-08F145CE7786}" srcOrd="4" destOrd="0" presId="urn:microsoft.com/office/officeart/2008/layout/LinedList"/>
    <dgm:cxn modelId="{539FDAC7-3DC4-412C-BDDA-0C68081D671D}" type="presParOf" srcId="{2C987BE1-2F49-4FAE-AF50-08F145CE7786}" destId="{9106C5DC-1A09-4450-A2A8-BC10B6FEE146}" srcOrd="0" destOrd="0" presId="urn:microsoft.com/office/officeart/2008/layout/LinedList"/>
    <dgm:cxn modelId="{681BEBBF-4BA8-4D0D-8800-887D886F1080}" type="presParOf" srcId="{2C987BE1-2F49-4FAE-AF50-08F145CE7786}" destId="{22D4DEA9-C652-46FA-B5C5-6C7CDA963CFF}" srcOrd="1" destOrd="0" presId="urn:microsoft.com/office/officeart/2008/layout/LinedList"/>
    <dgm:cxn modelId="{DB403DA6-6B2F-4EC5-B660-36C6040B27EC}" type="presParOf" srcId="{2C987BE1-2F49-4FAE-AF50-08F145CE7786}" destId="{E704B9B7-1619-40D0-9516-C2B02192EC90}" srcOrd="2" destOrd="0" presId="urn:microsoft.com/office/officeart/2008/layout/LinedList"/>
    <dgm:cxn modelId="{90B63DE8-11FD-44C6-8ED3-CD2641C10E51}" type="presParOf" srcId="{F87F7812-93A7-4516-8DD6-C6BDB99E0B61}" destId="{02B7BFEE-F169-476A-9769-2BBC494BD792}" srcOrd="5" destOrd="0" presId="urn:microsoft.com/office/officeart/2008/layout/LinedList"/>
    <dgm:cxn modelId="{9137FB92-62B4-44B2-9C63-4BFFE1CE1A56}" type="presParOf" srcId="{F87F7812-93A7-4516-8DD6-C6BDB99E0B61}" destId="{FC20C2AA-25C1-40BF-BAEB-D9084E9D35DD}" srcOrd="6" destOrd="0" presId="urn:microsoft.com/office/officeart/2008/layout/LinedList"/>
    <dgm:cxn modelId="{6A736318-BDA6-4C94-9323-943A41778A72}" type="presParOf" srcId="{F87F7812-93A7-4516-8DD6-C6BDB99E0B61}" destId="{72E193AC-F994-4627-8F05-29517ECBEDE6}" srcOrd="7" destOrd="0" presId="urn:microsoft.com/office/officeart/2008/layout/LinedList"/>
    <dgm:cxn modelId="{909F5454-2284-40F2-A0DC-1EC24766802F}" type="presParOf" srcId="{72E193AC-F994-4627-8F05-29517ECBEDE6}" destId="{3BCCD396-E4FD-437E-AC5F-949BEBB0566F}" srcOrd="0" destOrd="0" presId="urn:microsoft.com/office/officeart/2008/layout/LinedList"/>
    <dgm:cxn modelId="{8973A55C-BDBC-4D4A-ABD0-552241D8B98D}" type="presParOf" srcId="{72E193AC-F994-4627-8F05-29517ECBEDE6}" destId="{A379CBAC-6DC8-4D49-BA0F-7332ADCAEE9A}" srcOrd="1" destOrd="0" presId="urn:microsoft.com/office/officeart/2008/layout/LinedList"/>
    <dgm:cxn modelId="{9426E528-6892-46CF-B3CB-FDFDAB6E3309}" type="presParOf" srcId="{72E193AC-F994-4627-8F05-29517ECBEDE6}" destId="{C14FBE74-7193-456D-A4A5-903F0770E45C}" srcOrd="2" destOrd="0" presId="urn:microsoft.com/office/officeart/2008/layout/LinedList"/>
    <dgm:cxn modelId="{1F551A7D-C911-4A6E-85CD-ACABBFC605EA}" type="presParOf" srcId="{C14FBE74-7193-456D-A4A5-903F0770E45C}" destId="{A4618767-CD25-4F38-83A7-643EC82C5FE1}" srcOrd="0" destOrd="0" presId="urn:microsoft.com/office/officeart/2008/layout/LinedList"/>
    <dgm:cxn modelId="{3D3F6BEC-43BF-4AFB-B32B-ADD88D71E0B8}" type="presParOf" srcId="{A4618767-CD25-4F38-83A7-643EC82C5FE1}" destId="{62F0C141-22B0-4135-BCCB-821ED7599C01}" srcOrd="0" destOrd="0" presId="urn:microsoft.com/office/officeart/2008/layout/LinedList"/>
    <dgm:cxn modelId="{4E66EEF3-A9FD-4055-8DCE-71CE46B32313}" type="presParOf" srcId="{A4618767-CD25-4F38-83A7-643EC82C5FE1}" destId="{3B1ABD73-4B3C-4C64-99AE-23C658554F99}" srcOrd="1" destOrd="0" presId="urn:microsoft.com/office/officeart/2008/layout/LinedList"/>
    <dgm:cxn modelId="{8304EFA1-9B74-4DB8-9647-664BC6599AEB}" type="presParOf" srcId="{A4618767-CD25-4F38-83A7-643EC82C5FE1}" destId="{B4C3D149-494F-457A-B49A-943FF51F982E}" srcOrd="2" destOrd="0" presId="urn:microsoft.com/office/officeart/2008/layout/LinedList"/>
    <dgm:cxn modelId="{73FEB2D3-930A-4D00-88F2-542FCBDBE032}" type="presParOf" srcId="{C14FBE74-7193-456D-A4A5-903F0770E45C}" destId="{5201C3B0-48D3-4C94-83DE-690F3366DB9E}" srcOrd="1" destOrd="0" presId="urn:microsoft.com/office/officeart/2008/layout/LinedList"/>
    <dgm:cxn modelId="{3E578092-EB05-4844-B088-AF00E873E006}" type="presParOf" srcId="{C14FBE74-7193-456D-A4A5-903F0770E45C}" destId="{4058F8BF-492D-4B30-BE51-7086740D6781}" srcOrd="2" destOrd="0" presId="urn:microsoft.com/office/officeart/2008/layout/LinedList"/>
    <dgm:cxn modelId="{910CB9E0-0035-48FC-9220-824E73D29208}" type="presParOf" srcId="{4058F8BF-492D-4B30-BE51-7086740D6781}" destId="{3B5E5A5A-0792-4A17-8BAD-FF5AB92222D1}" srcOrd="0" destOrd="0" presId="urn:microsoft.com/office/officeart/2008/layout/LinedList"/>
    <dgm:cxn modelId="{4C86E023-109C-4B87-AF61-1319A40E3FEC}" type="presParOf" srcId="{4058F8BF-492D-4B30-BE51-7086740D6781}" destId="{D1D5622A-2E5D-4BF2-B55E-82A6E5DF2B26}" srcOrd="1" destOrd="0" presId="urn:microsoft.com/office/officeart/2008/layout/LinedList"/>
    <dgm:cxn modelId="{7FE74228-DC1B-4016-AA3E-F3FBB5660845}" type="presParOf" srcId="{4058F8BF-492D-4B30-BE51-7086740D6781}" destId="{DE80A89C-1D3B-4388-A87B-B23E50A036BA}" srcOrd="2" destOrd="0" presId="urn:microsoft.com/office/officeart/2008/layout/LinedList"/>
    <dgm:cxn modelId="{59BCB664-E660-413C-B806-0DB8720FD9B4}" type="presParOf" srcId="{C14FBE74-7193-456D-A4A5-903F0770E45C}" destId="{4206BF33-7E6C-4C63-ADAB-DBBF48C4964F}" srcOrd="3" destOrd="0" presId="urn:microsoft.com/office/officeart/2008/layout/LinedList"/>
    <dgm:cxn modelId="{F039FBD6-EE5C-49A9-92F5-9B1BC1D9D2F5}" type="presParOf" srcId="{C14FBE74-7193-456D-A4A5-903F0770E45C}" destId="{59B669C0-E255-4621-ADA4-CA2AFB9C1CAE}" srcOrd="4" destOrd="0" presId="urn:microsoft.com/office/officeart/2008/layout/LinedList"/>
    <dgm:cxn modelId="{433F0BBD-FFB6-40AD-A7E2-17068C5BAA22}" type="presParOf" srcId="{59B669C0-E255-4621-ADA4-CA2AFB9C1CAE}" destId="{A2932AAC-7585-41FA-A074-804C61CBD1E9}" srcOrd="0" destOrd="0" presId="urn:microsoft.com/office/officeart/2008/layout/LinedList"/>
    <dgm:cxn modelId="{D7FBA01B-981C-4377-9A2A-619FBA034617}" type="presParOf" srcId="{59B669C0-E255-4621-ADA4-CA2AFB9C1CAE}" destId="{18139DEF-0BDE-4D3D-9D4E-0F4DB7C78AAA}" srcOrd="1" destOrd="0" presId="urn:microsoft.com/office/officeart/2008/layout/LinedList"/>
    <dgm:cxn modelId="{4B4C8E63-D998-4D3C-95FC-9224261635AC}" type="presParOf" srcId="{59B669C0-E255-4621-ADA4-CA2AFB9C1CAE}" destId="{7EC09D5D-9CA9-4180-80EA-94E125799968}" srcOrd="2" destOrd="0" presId="urn:microsoft.com/office/officeart/2008/layout/LinedList"/>
    <dgm:cxn modelId="{38004527-1C33-420F-92D2-62A360E91EBF}" type="presParOf" srcId="{F87F7812-93A7-4516-8DD6-C6BDB99E0B61}" destId="{1656D56C-750A-4BD8-A4BF-27FC300979E2}" srcOrd="8" destOrd="0" presId="urn:microsoft.com/office/officeart/2008/layout/LinedList"/>
    <dgm:cxn modelId="{09E68EC7-A800-480B-BF47-6774423EEBB2}" type="presParOf" srcId="{F87F7812-93A7-4516-8DD6-C6BDB99E0B61}" destId="{7AE0A35A-810D-41BF-AC55-D076028FCB18}" srcOrd="9"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C3DDFAD-01F7-437A-B0CF-DEF802E3DB5B}" type="doc">
      <dgm:prSet loTypeId="urn:microsoft.com/office/officeart/2008/layout/LinedList" loCatId="hierarchy" qsTypeId="urn:microsoft.com/office/officeart/2005/8/quickstyle/simple1" qsCatId="simple" csTypeId="urn:microsoft.com/office/officeart/2005/8/colors/accent0_3" csCatId="mainScheme" phldr="1"/>
      <dgm:spPr/>
      <dgm:t>
        <a:bodyPr/>
        <a:lstStyle/>
        <a:p>
          <a:endParaRPr lang="en-US"/>
        </a:p>
      </dgm:t>
    </dgm:pt>
    <dgm:pt modelId="{77502CAA-F1C0-456F-BF65-F5E839F2A316}">
      <dgm:prSet phldrT="[Text]"/>
      <dgm:spPr/>
      <dgm:t>
        <a:bodyPr/>
        <a:lstStyle/>
        <a:p>
          <a:r>
            <a:rPr lang="en-US" dirty="0" smtClean="0"/>
            <a:t>Skills</a:t>
          </a:r>
          <a:endParaRPr lang="en-US" dirty="0"/>
        </a:p>
      </dgm:t>
    </dgm:pt>
    <dgm:pt modelId="{71C7D422-AF3A-4978-B877-B660038F3FAC}" type="parTrans" cxnId="{E6F46099-C249-432C-B2BD-D02A3A5AB38B}">
      <dgm:prSet/>
      <dgm:spPr/>
      <dgm:t>
        <a:bodyPr/>
        <a:lstStyle/>
        <a:p>
          <a:endParaRPr lang="en-US"/>
        </a:p>
      </dgm:t>
    </dgm:pt>
    <dgm:pt modelId="{CB3CFBC3-5913-4C7B-8DD2-20FBB84A4573}" type="sibTrans" cxnId="{E6F46099-C249-432C-B2BD-D02A3A5AB38B}">
      <dgm:prSet/>
      <dgm:spPr/>
      <dgm:t>
        <a:bodyPr/>
        <a:lstStyle/>
        <a:p>
          <a:endParaRPr lang="en-US"/>
        </a:p>
      </dgm:t>
    </dgm:pt>
    <dgm:pt modelId="{9151736C-4A61-4954-94CE-E94328F27CE1}">
      <dgm:prSet phldrT="[Text]"/>
      <dgm:spPr/>
      <dgm:t>
        <a:bodyPr/>
        <a:lstStyle/>
        <a:p>
          <a:r>
            <a:rPr lang="en-US" dirty="0" smtClean="0"/>
            <a:t>Attitudes and Values</a:t>
          </a:r>
          <a:endParaRPr lang="en-US" dirty="0"/>
        </a:p>
      </dgm:t>
    </dgm:pt>
    <dgm:pt modelId="{484581C9-D5B2-46FA-A4F9-06E43A9F5895}" type="parTrans" cxnId="{0383EE9A-5BE7-4C4C-9772-5D6D12C4FE47}">
      <dgm:prSet/>
      <dgm:spPr/>
      <dgm:t>
        <a:bodyPr/>
        <a:lstStyle/>
        <a:p>
          <a:endParaRPr lang="en-US"/>
        </a:p>
      </dgm:t>
    </dgm:pt>
    <dgm:pt modelId="{49F8E9F9-C5FF-42C9-B478-EA641D5200A0}" type="sibTrans" cxnId="{0383EE9A-5BE7-4C4C-9772-5D6D12C4FE47}">
      <dgm:prSet/>
      <dgm:spPr/>
      <dgm:t>
        <a:bodyPr/>
        <a:lstStyle/>
        <a:p>
          <a:endParaRPr lang="en-US"/>
        </a:p>
      </dgm:t>
    </dgm:pt>
    <dgm:pt modelId="{EDD9FF64-4E50-43F5-A2F1-3BDFE62C0F16}">
      <dgm:prSet phldrT="[Text]"/>
      <dgm:spPr/>
      <dgm:t>
        <a:bodyPr/>
        <a:lstStyle/>
        <a:p>
          <a:r>
            <a:rPr lang="en-US" b="1" dirty="0" smtClean="0">
              <a:solidFill>
                <a:srgbClr val="C00000"/>
              </a:solidFill>
            </a:rPr>
            <a:t>Content</a:t>
          </a:r>
          <a:endParaRPr lang="en-US" b="1" dirty="0">
            <a:solidFill>
              <a:srgbClr val="C00000"/>
            </a:solidFill>
          </a:endParaRPr>
        </a:p>
      </dgm:t>
    </dgm:pt>
    <dgm:pt modelId="{D9BA54DB-2B17-4C7B-8C3D-7BF701EFC296}" type="parTrans" cxnId="{08076926-5B8D-4B35-A3DB-6F2A20C4C115}">
      <dgm:prSet/>
      <dgm:spPr/>
      <dgm:t>
        <a:bodyPr/>
        <a:lstStyle/>
        <a:p>
          <a:endParaRPr lang="en-US"/>
        </a:p>
      </dgm:t>
    </dgm:pt>
    <dgm:pt modelId="{89012C6D-A6C5-41A8-8615-67A59DCCA23C}" type="sibTrans" cxnId="{08076926-5B8D-4B35-A3DB-6F2A20C4C115}">
      <dgm:prSet/>
      <dgm:spPr/>
      <dgm:t>
        <a:bodyPr/>
        <a:lstStyle/>
        <a:p>
          <a:endParaRPr lang="en-US"/>
        </a:p>
      </dgm:t>
    </dgm:pt>
    <dgm:pt modelId="{5C1BABF2-55ED-4613-9780-2C294BF84DA6}">
      <dgm:prSet phldrT="[Text]"/>
      <dgm:spPr/>
      <dgm:t>
        <a:bodyPr/>
        <a:lstStyle/>
        <a:p>
          <a:r>
            <a:rPr lang="en-US" dirty="0" smtClean="0"/>
            <a:t>Self-Management</a:t>
          </a:r>
          <a:endParaRPr lang="en-US" dirty="0"/>
        </a:p>
      </dgm:t>
    </dgm:pt>
    <dgm:pt modelId="{13CB12B5-14B8-4BAB-AC89-9EDDF7660B8F}" type="parTrans" cxnId="{4B980B8D-18D8-42DE-95C2-49A85060207B}">
      <dgm:prSet/>
      <dgm:spPr/>
      <dgm:t>
        <a:bodyPr/>
        <a:lstStyle/>
        <a:p>
          <a:endParaRPr lang="en-US"/>
        </a:p>
      </dgm:t>
    </dgm:pt>
    <dgm:pt modelId="{9D0DA5C0-FF77-4439-A2B8-A5E7B99B6CE8}" type="sibTrans" cxnId="{4B980B8D-18D8-42DE-95C2-49A85060207B}">
      <dgm:prSet/>
      <dgm:spPr/>
      <dgm:t>
        <a:bodyPr/>
        <a:lstStyle/>
        <a:p>
          <a:endParaRPr lang="en-US"/>
        </a:p>
      </dgm:t>
    </dgm:pt>
    <dgm:pt modelId="{14B2AAD8-631D-44DC-96E9-1F064D8F624C}">
      <dgm:prSet phldrT="[Text]"/>
      <dgm:spPr/>
      <dgm:t>
        <a:bodyPr/>
        <a:lstStyle/>
        <a:p>
          <a:r>
            <a:rPr lang="en-US" dirty="0" smtClean="0"/>
            <a:t>Problem Solving and Decision Making</a:t>
          </a:r>
          <a:endParaRPr lang="en-US" dirty="0"/>
        </a:p>
      </dgm:t>
    </dgm:pt>
    <dgm:pt modelId="{1533CF3E-610B-43B3-9578-A8E34CD52300}" type="parTrans" cxnId="{1CE2237F-2BA3-467C-8899-4170CDF60F46}">
      <dgm:prSet/>
      <dgm:spPr/>
      <dgm:t>
        <a:bodyPr/>
        <a:lstStyle/>
        <a:p>
          <a:endParaRPr lang="en-US"/>
        </a:p>
      </dgm:t>
    </dgm:pt>
    <dgm:pt modelId="{06177702-A4A9-4A90-9D7D-DF84902F34F0}" type="sibTrans" cxnId="{1CE2237F-2BA3-467C-8899-4170CDF60F46}">
      <dgm:prSet/>
      <dgm:spPr/>
      <dgm:t>
        <a:bodyPr/>
        <a:lstStyle/>
        <a:p>
          <a:endParaRPr lang="en-US"/>
        </a:p>
      </dgm:t>
    </dgm:pt>
    <dgm:pt modelId="{DDA95A26-1E22-49D8-A5A7-C18FC5F1A3DB}">
      <dgm:prSet phldrT="[Text]"/>
      <dgm:spPr/>
      <dgm:t>
        <a:bodyPr/>
        <a:lstStyle/>
        <a:p>
          <a:r>
            <a:rPr lang="en-US" dirty="0" smtClean="0"/>
            <a:t>Communication</a:t>
          </a:r>
          <a:endParaRPr lang="en-US" dirty="0"/>
        </a:p>
      </dgm:t>
    </dgm:pt>
    <dgm:pt modelId="{0F8063E2-82A8-4A32-AB06-66210646D5C2}" type="parTrans" cxnId="{883A8CFC-F3B2-43A6-A06B-7C29B8916ECD}">
      <dgm:prSet/>
      <dgm:spPr/>
      <dgm:t>
        <a:bodyPr/>
        <a:lstStyle/>
        <a:p>
          <a:endParaRPr lang="en-US"/>
        </a:p>
      </dgm:t>
    </dgm:pt>
    <dgm:pt modelId="{EEA028D9-60E0-45CB-B1AC-9EBAF06BE838}" type="sibTrans" cxnId="{883A8CFC-F3B2-43A6-A06B-7C29B8916ECD}">
      <dgm:prSet/>
      <dgm:spPr/>
      <dgm:t>
        <a:bodyPr/>
        <a:lstStyle/>
        <a:p>
          <a:endParaRPr lang="en-US"/>
        </a:p>
      </dgm:t>
    </dgm:pt>
    <dgm:pt modelId="{8E2E0C52-1096-4DF9-B585-456A51FB0FF2}">
      <dgm:prSet phldrT="[Text]"/>
      <dgm:spPr/>
      <dgm:t>
        <a:bodyPr/>
        <a:lstStyle/>
        <a:p>
          <a:r>
            <a:rPr lang="en-US" dirty="0" smtClean="0"/>
            <a:t>About Self</a:t>
          </a:r>
          <a:endParaRPr lang="en-US" dirty="0"/>
        </a:p>
      </dgm:t>
    </dgm:pt>
    <dgm:pt modelId="{2D46CB33-B135-44D8-ADC9-764AB7925998}" type="parTrans" cxnId="{66190EFD-5247-44B0-94D0-9AA1A0CB3253}">
      <dgm:prSet/>
      <dgm:spPr/>
      <dgm:t>
        <a:bodyPr/>
        <a:lstStyle/>
        <a:p>
          <a:endParaRPr lang="en-US"/>
        </a:p>
      </dgm:t>
    </dgm:pt>
    <dgm:pt modelId="{F3BC320E-2245-492E-B5CA-7A11F4017E84}" type="sibTrans" cxnId="{66190EFD-5247-44B0-94D0-9AA1A0CB3253}">
      <dgm:prSet/>
      <dgm:spPr/>
      <dgm:t>
        <a:bodyPr/>
        <a:lstStyle/>
        <a:p>
          <a:endParaRPr lang="en-US"/>
        </a:p>
      </dgm:t>
    </dgm:pt>
    <dgm:pt modelId="{45861246-27F5-4111-A7A3-6EEE12686B0B}">
      <dgm:prSet phldrT="[Text]"/>
      <dgm:spPr/>
      <dgm:t>
        <a:bodyPr/>
        <a:lstStyle/>
        <a:p>
          <a:r>
            <a:rPr lang="en-US" dirty="0" smtClean="0"/>
            <a:t>About Others</a:t>
          </a:r>
          <a:endParaRPr lang="en-US" dirty="0"/>
        </a:p>
      </dgm:t>
    </dgm:pt>
    <dgm:pt modelId="{1A6A98B5-659B-4644-93D1-EE45493D13D2}" type="parTrans" cxnId="{5EFAFE81-B9C0-45B9-8491-C6C1A0DD70C9}">
      <dgm:prSet/>
      <dgm:spPr/>
      <dgm:t>
        <a:bodyPr/>
        <a:lstStyle/>
        <a:p>
          <a:endParaRPr lang="en-US"/>
        </a:p>
      </dgm:t>
    </dgm:pt>
    <dgm:pt modelId="{683C2461-23E8-450A-9AD9-71B004482529}" type="sibTrans" cxnId="{5EFAFE81-B9C0-45B9-8491-C6C1A0DD70C9}">
      <dgm:prSet/>
      <dgm:spPr/>
      <dgm:t>
        <a:bodyPr/>
        <a:lstStyle/>
        <a:p>
          <a:endParaRPr lang="en-US"/>
        </a:p>
      </dgm:t>
    </dgm:pt>
    <dgm:pt modelId="{73E90372-6F3F-4668-A063-403F09D296DC}">
      <dgm:prSet phldrT="[Text]"/>
      <dgm:spPr/>
      <dgm:t>
        <a:bodyPr/>
        <a:lstStyle/>
        <a:p>
          <a:r>
            <a:rPr lang="en-US" dirty="0" smtClean="0"/>
            <a:t>About Tasks</a:t>
          </a:r>
          <a:endParaRPr lang="en-US" dirty="0"/>
        </a:p>
      </dgm:t>
    </dgm:pt>
    <dgm:pt modelId="{024168FB-9AD3-4E49-958F-530CD6D33893}" type="parTrans" cxnId="{C1850C09-CF87-449D-93EE-7A66E18299EE}">
      <dgm:prSet/>
      <dgm:spPr/>
      <dgm:t>
        <a:bodyPr/>
        <a:lstStyle/>
        <a:p>
          <a:endParaRPr lang="en-US"/>
        </a:p>
      </dgm:t>
    </dgm:pt>
    <dgm:pt modelId="{C6D8CFEA-B470-447B-BB19-2C3CC3149746}" type="sibTrans" cxnId="{C1850C09-CF87-449D-93EE-7A66E18299EE}">
      <dgm:prSet/>
      <dgm:spPr/>
      <dgm:t>
        <a:bodyPr/>
        <a:lstStyle/>
        <a:p>
          <a:endParaRPr lang="en-US"/>
        </a:p>
      </dgm:t>
    </dgm:pt>
    <dgm:pt modelId="{35C1D7A3-0627-4653-ADDE-F363FF0F7CDC}">
      <dgm:prSet phldrT="[Text]"/>
      <dgm:spPr/>
      <dgm:t>
        <a:bodyPr/>
        <a:lstStyle/>
        <a:p>
          <a:r>
            <a:rPr lang="en-US" b="1" dirty="0" smtClean="0">
              <a:solidFill>
                <a:srgbClr val="C00000"/>
              </a:solidFill>
            </a:rPr>
            <a:t>Self/Health</a:t>
          </a:r>
          <a:endParaRPr lang="en-US" b="1" dirty="0">
            <a:solidFill>
              <a:srgbClr val="C00000"/>
            </a:solidFill>
          </a:endParaRPr>
        </a:p>
      </dgm:t>
    </dgm:pt>
    <dgm:pt modelId="{A369348B-40ED-46E2-9219-02B1A7B08CD1}" type="parTrans" cxnId="{96E01593-0926-4A26-A343-66D83F717995}">
      <dgm:prSet/>
      <dgm:spPr/>
      <dgm:t>
        <a:bodyPr/>
        <a:lstStyle/>
        <a:p>
          <a:endParaRPr lang="en-US"/>
        </a:p>
      </dgm:t>
    </dgm:pt>
    <dgm:pt modelId="{842E851B-F340-4FB8-9D01-FA8826FADB13}" type="sibTrans" cxnId="{96E01593-0926-4A26-A343-66D83F717995}">
      <dgm:prSet/>
      <dgm:spPr/>
      <dgm:t>
        <a:bodyPr/>
        <a:lstStyle/>
        <a:p>
          <a:endParaRPr lang="en-US"/>
        </a:p>
      </dgm:t>
    </dgm:pt>
    <dgm:pt modelId="{E5507C6E-B25A-43F3-8E02-0876F6EA3B14}">
      <dgm:prSet phldrT="[Text]"/>
      <dgm:spPr/>
      <dgm:t>
        <a:bodyPr/>
        <a:lstStyle/>
        <a:p>
          <a:r>
            <a:rPr lang="en-US" b="1" dirty="0" smtClean="0">
              <a:solidFill>
                <a:srgbClr val="C00000"/>
              </a:solidFill>
            </a:rPr>
            <a:t>Relationships</a:t>
          </a:r>
          <a:endParaRPr lang="en-US" b="1" dirty="0">
            <a:solidFill>
              <a:srgbClr val="C00000"/>
            </a:solidFill>
          </a:endParaRPr>
        </a:p>
      </dgm:t>
    </dgm:pt>
    <dgm:pt modelId="{8FE457B8-299E-46F5-A957-C4F72126C4CB}" type="parTrans" cxnId="{76733E91-EC4A-42FF-9A85-2653420ACD7C}">
      <dgm:prSet/>
      <dgm:spPr/>
      <dgm:t>
        <a:bodyPr/>
        <a:lstStyle/>
        <a:p>
          <a:endParaRPr lang="en-US"/>
        </a:p>
      </dgm:t>
    </dgm:pt>
    <dgm:pt modelId="{E5AC8CA7-4F7C-447F-9E58-7D83E81DDE18}" type="sibTrans" cxnId="{76733E91-EC4A-42FF-9A85-2653420ACD7C}">
      <dgm:prSet/>
      <dgm:spPr/>
      <dgm:t>
        <a:bodyPr/>
        <a:lstStyle/>
        <a:p>
          <a:endParaRPr lang="en-US"/>
        </a:p>
      </dgm:t>
    </dgm:pt>
    <dgm:pt modelId="{02EC7A54-4927-49B3-975B-4B10464DC68E}">
      <dgm:prSet phldrT="[Text]"/>
      <dgm:spPr/>
      <dgm:t>
        <a:bodyPr/>
        <a:lstStyle/>
        <a:p>
          <a:r>
            <a:rPr lang="en-US" b="1" dirty="0" smtClean="0">
              <a:solidFill>
                <a:srgbClr val="C00000"/>
              </a:solidFill>
            </a:rPr>
            <a:t>School/Community</a:t>
          </a:r>
          <a:endParaRPr lang="en-US" b="1" dirty="0">
            <a:solidFill>
              <a:srgbClr val="C00000"/>
            </a:solidFill>
          </a:endParaRPr>
        </a:p>
      </dgm:t>
    </dgm:pt>
    <dgm:pt modelId="{FBAA609E-9DEB-46AC-B3AA-D406B8F60C21}" type="parTrans" cxnId="{58694D5A-7B96-417E-9761-CA3026A3BEEB}">
      <dgm:prSet/>
      <dgm:spPr/>
      <dgm:t>
        <a:bodyPr/>
        <a:lstStyle/>
        <a:p>
          <a:endParaRPr lang="en-US"/>
        </a:p>
      </dgm:t>
    </dgm:pt>
    <dgm:pt modelId="{66DD7F29-E2BE-4B6F-8914-CDD9417A428B}" type="sibTrans" cxnId="{58694D5A-7B96-417E-9761-CA3026A3BEEB}">
      <dgm:prSet/>
      <dgm:spPr/>
      <dgm:t>
        <a:bodyPr/>
        <a:lstStyle/>
        <a:p>
          <a:endParaRPr lang="en-US"/>
        </a:p>
      </dgm:t>
    </dgm:pt>
    <dgm:pt modelId="{17175AC8-9AF3-4262-BCF6-F24073A2AEF1}">
      <dgm:prSet phldrT="[Text]"/>
      <dgm:spPr/>
      <dgm:t>
        <a:bodyPr vert="horz"/>
        <a:lstStyle/>
        <a:p>
          <a:r>
            <a:rPr lang="en-US" dirty="0" smtClean="0"/>
            <a:t>New Haven Social Development Curriculum</a:t>
          </a:r>
          <a:endParaRPr lang="en-US" dirty="0"/>
        </a:p>
      </dgm:t>
    </dgm:pt>
    <dgm:pt modelId="{8FCDF8EE-F4D7-411D-98AA-19ACD8FD9668}" type="sibTrans" cxnId="{6024A146-AEF0-42F1-98E8-C36E02BC7B53}">
      <dgm:prSet/>
      <dgm:spPr/>
      <dgm:t>
        <a:bodyPr/>
        <a:lstStyle/>
        <a:p>
          <a:endParaRPr lang="en-US"/>
        </a:p>
      </dgm:t>
    </dgm:pt>
    <dgm:pt modelId="{9A044F38-C278-48B6-A273-9DB675B4425E}" type="parTrans" cxnId="{6024A146-AEF0-42F1-98E8-C36E02BC7B53}">
      <dgm:prSet/>
      <dgm:spPr/>
      <dgm:t>
        <a:bodyPr/>
        <a:lstStyle/>
        <a:p>
          <a:endParaRPr lang="en-US"/>
        </a:p>
      </dgm:t>
    </dgm:pt>
    <dgm:pt modelId="{FB4647D7-7FC2-41EB-B749-C4697268A647}" type="pres">
      <dgm:prSet presAssocID="{BC3DDFAD-01F7-437A-B0CF-DEF802E3DB5B}" presName="vert0" presStyleCnt="0">
        <dgm:presLayoutVars>
          <dgm:dir/>
          <dgm:animOne val="branch"/>
          <dgm:animLvl val="lvl"/>
        </dgm:presLayoutVars>
      </dgm:prSet>
      <dgm:spPr/>
      <dgm:t>
        <a:bodyPr/>
        <a:lstStyle/>
        <a:p>
          <a:endParaRPr lang="en-US"/>
        </a:p>
      </dgm:t>
    </dgm:pt>
    <dgm:pt modelId="{B8A7DD3C-D1F2-4522-B822-A3F0275AAF97}" type="pres">
      <dgm:prSet presAssocID="{17175AC8-9AF3-4262-BCF6-F24073A2AEF1}" presName="thickLine" presStyleLbl="alignNode1" presStyleIdx="0" presStyleCnt="1"/>
      <dgm:spPr/>
    </dgm:pt>
    <dgm:pt modelId="{D2DB3607-7D33-48F2-A666-75331F4B2DDF}" type="pres">
      <dgm:prSet presAssocID="{17175AC8-9AF3-4262-BCF6-F24073A2AEF1}" presName="horz1" presStyleCnt="0"/>
      <dgm:spPr/>
    </dgm:pt>
    <dgm:pt modelId="{39D33F87-6D2C-4180-B2E6-6384A53B3D56}" type="pres">
      <dgm:prSet presAssocID="{17175AC8-9AF3-4262-BCF6-F24073A2AEF1}" presName="tx1" presStyleLbl="revTx" presStyleIdx="0" presStyleCnt="13" custScaleX="149745"/>
      <dgm:spPr/>
      <dgm:t>
        <a:bodyPr/>
        <a:lstStyle/>
        <a:p>
          <a:endParaRPr lang="en-US"/>
        </a:p>
      </dgm:t>
    </dgm:pt>
    <dgm:pt modelId="{F87F7812-93A7-4516-8DD6-C6BDB99E0B61}" type="pres">
      <dgm:prSet presAssocID="{17175AC8-9AF3-4262-BCF6-F24073A2AEF1}" presName="vert1" presStyleCnt="0"/>
      <dgm:spPr/>
    </dgm:pt>
    <dgm:pt modelId="{A1BC90FD-E9A0-4DDB-A4FE-00CF04A71373}" type="pres">
      <dgm:prSet presAssocID="{77502CAA-F1C0-456F-BF65-F5E839F2A316}" presName="vertSpace2a" presStyleCnt="0"/>
      <dgm:spPr/>
    </dgm:pt>
    <dgm:pt modelId="{09014519-D95B-409E-87E2-0DBC840B2CDE}" type="pres">
      <dgm:prSet presAssocID="{77502CAA-F1C0-456F-BF65-F5E839F2A316}" presName="horz2" presStyleCnt="0"/>
      <dgm:spPr/>
    </dgm:pt>
    <dgm:pt modelId="{9621D9F3-CA0A-4E12-9BBE-694D10BF1269}" type="pres">
      <dgm:prSet presAssocID="{77502CAA-F1C0-456F-BF65-F5E839F2A316}" presName="horzSpace2" presStyleCnt="0"/>
      <dgm:spPr/>
    </dgm:pt>
    <dgm:pt modelId="{8D98B49C-F1AA-4605-B495-D339F91B4D91}" type="pres">
      <dgm:prSet presAssocID="{77502CAA-F1C0-456F-BF65-F5E839F2A316}" presName="tx2" presStyleLbl="revTx" presStyleIdx="1" presStyleCnt="13"/>
      <dgm:spPr/>
      <dgm:t>
        <a:bodyPr/>
        <a:lstStyle/>
        <a:p>
          <a:endParaRPr lang="en-US"/>
        </a:p>
      </dgm:t>
    </dgm:pt>
    <dgm:pt modelId="{6F8C494F-E3AB-4FAE-B15D-F356F4807EA3}" type="pres">
      <dgm:prSet presAssocID="{77502CAA-F1C0-456F-BF65-F5E839F2A316}" presName="vert2" presStyleCnt="0"/>
      <dgm:spPr/>
    </dgm:pt>
    <dgm:pt modelId="{622CEBFE-C9FB-46D2-8DEC-6256738CDF68}" type="pres">
      <dgm:prSet presAssocID="{5C1BABF2-55ED-4613-9780-2C294BF84DA6}" presName="horz3" presStyleCnt="0"/>
      <dgm:spPr/>
    </dgm:pt>
    <dgm:pt modelId="{0AEB861E-A9C3-4519-AFD9-78596697A6A9}" type="pres">
      <dgm:prSet presAssocID="{5C1BABF2-55ED-4613-9780-2C294BF84DA6}" presName="horzSpace3" presStyleCnt="0"/>
      <dgm:spPr/>
    </dgm:pt>
    <dgm:pt modelId="{82C5F054-5EA2-40C9-B198-FEDFE19D6D7B}" type="pres">
      <dgm:prSet presAssocID="{5C1BABF2-55ED-4613-9780-2C294BF84DA6}" presName="tx3" presStyleLbl="revTx" presStyleIdx="2" presStyleCnt="13"/>
      <dgm:spPr/>
      <dgm:t>
        <a:bodyPr/>
        <a:lstStyle/>
        <a:p>
          <a:endParaRPr lang="en-US"/>
        </a:p>
      </dgm:t>
    </dgm:pt>
    <dgm:pt modelId="{994A7648-40D3-489D-BAB4-20F468664726}" type="pres">
      <dgm:prSet presAssocID="{5C1BABF2-55ED-4613-9780-2C294BF84DA6}" presName="vert3" presStyleCnt="0"/>
      <dgm:spPr/>
    </dgm:pt>
    <dgm:pt modelId="{F67756A8-2472-4A0A-A48A-B0C2FA0F42D1}" type="pres">
      <dgm:prSet presAssocID="{9D0DA5C0-FF77-4439-A2B8-A5E7B99B6CE8}" presName="thinLine3" presStyleLbl="callout" presStyleIdx="0" presStyleCnt="9"/>
      <dgm:spPr/>
    </dgm:pt>
    <dgm:pt modelId="{B236DB94-1FBB-4DC8-B3FA-E230FB45C5C7}" type="pres">
      <dgm:prSet presAssocID="{14B2AAD8-631D-44DC-96E9-1F064D8F624C}" presName="horz3" presStyleCnt="0"/>
      <dgm:spPr/>
    </dgm:pt>
    <dgm:pt modelId="{1CF91E7A-4434-4CF1-BCBF-A964520E7FE1}" type="pres">
      <dgm:prSet presAssocID="{14B2AAD8-631D-44DC-96E9-1F064D8F624C}" presName="horzSpace3" presStyleCnt="0"/>
      <dgm:spPr/>
    </dgm:pt>
    <dgm:pt modelId="{009F0159-E6B6-4336-AA1B-E3A48A9B9E18}" type="pres">
      <dgm:prSet presAssocID="{14B2AAD8-631D-44DC-96E9-1F064D8F624C}" presName="tx3" presStyleLbl="revTx" presStyleIdx="3" presStyleCnt="13"/>
      <dgm:spPr/>
      <dgm:t>
        <a:bodyPr/>
        <a:lstStyle/>
        <a:p>
          <a:endParaRPr lang="en-US"/>
        </a:p>
      </dgm:t>
    </dgm:pt>
    <dgm:pt modelId="{565EE9B2-9226-4EC2-8841-1C40AE535308}" type="pres">
      <dgm:prSet presAssocID="{14B2AAD8-631D-44DC-96E9-1F064D8F624C}" presName="vert3" presStyleCnt="0"/>
      <dgm:spPr/>
    </dgm:pt>
    <dgm:pt modelId="{08ED1329-C955-4872-A563-9ECD526AD9AF}" type="pres">
      <dgm:prSet presAssocID="{06177702-A4A9-4A90-9D7D-DF84902F34F0}" presName="thinLine3" presStyleLbl="callout" presStyleIdx="1" presStyleCnt="9"/>
      <dgm:spPr/>
    </dgm:pt>
    <dgm:pt modelId="{F5D925A4-C7A3-4F79-AD8B-C221FD1000AE}" type="pres">
      <dgm:prSet presAssocID="{DDA95A26-1E22-49D8-A5A7-C18FC5F1A3DB}" presName="horz3" presStyleCnt="0"/>
      <dgm:spPr/>
    </dgm:pt>
    <dgm:pt modelId="{23E0E431-73BA-4344-B6E4-9CEB669430F0}" type="pres">
      <dgm:prSet presAssocID="{DDA95A26-1E22-49D8-A5A7-C18FC5F1A3DB}" presName="horzSpace3" presStyleCnt="0"/>
      <dgm:spPr/>
    </dgm:pt>
    <dgm:pt modelId="{12F2E1E1-7EBD-4714-A440-E3233CA71B80}" type="pres">
      <dgm:prSet presAssocID="{DDA95A26-1E22-49D8-A5A7-C18FC5F1A3DB}" presName="tx3" presStyleLbl="revTx" presStyleIdx="4" presStyleCnt="13"/>
      <dgm:spPr/>
      <dgm:t>
        <a:bodyPr/>
        <a:lstStyle/>
        <a:p>
          <a:endParaRPr lang="en-US"/>
        </a:p>
      </dgm:t>
    </dgm:pt>
    <dgm:pt modelId="{50D6645E-7A85-4BF8-8E2D-353E79369AA6}" type="pres">
      <dgm:prSet presAssocID="{DDA95A26-1E22-49D8-A5A7-C18FC5F1A3DB}" presName="vert3" presStyleCnt="0"/>
      <dgm:spPr/>
    </dgm:pt>
    <dgm:pt modelId="{3FA64806-C708-449D-B43E-76DB99897DBE}" type="pres">
      <dgm:prSet presAssocID="{77502CAA-F1C0-456F-BF65-F5E839F2A316}" presName="thinLine2b" presStyleLbl="callout" presStyleIdx="2" presStyleCnt="9"/>
      <dgm:spPr/>
    </dgm:pt>
    <dgm:pt modelId="{03C22CD2-7BF6-4260-86B2-EBAD1A5D627D}" type="pres">
      <dgm:prSet presAssocID="{77502CAA-F1C0-456F-BF65-F5E839F2A316}" presName="vertSpace2b" presStyleCnt="0"/>
      <dgm:spPr/>
    </dgm:pt>
    <dgm:pt modelId="{B76A06F3-77CB-4533-AD4B-1BFB9A2BB8AF}" type="pres">
      <dgm:prSet presAssocID="{9151736C-4A61-4954-94CE-E94328F27CE1}" presName="horz2" presStyleCnt="0"/>
      <dgm:spPr/>
    </dgm:pt>
    <dgm:pt modelId="{C31E566D-500F-4356-81FD-472043EC831C}" type="pres">
      <dgm:prSet presAssocID="{9151736C-4A61-4954-94CE-E94328F27CE1}" presName="horzSpace2" presStyleCnt="0"/>
      <dgm:spPr/>
    </dgm:pt>
    <dgm:pt modelId="{5BF59210-E704-4CFA-8D7C-3968B0D81C56}" type="pres">
      <dgm:prSet presAssocID="{9151736C-4A61-4954-94CE-E94328F27CE1}" presName="tx2" presStyleLbl="revTx" presStyleIdx="5" presStyleCnt="13"/>
      <dgm:spPr/>
      <dgm:t>
        <a:bodyPr/>
        <a:lstStyle/>
        <a:p>
          <a:endParaRPr lang="en-US"/>
        </a:p>
      </dgm:t>
    </dgm:pt>
    <dgm:pt modelId="{C551723E-F6FB-4A43-B89E-FBB79A881BB3}" type="pres">
      <dgm:prSet presAssocID="{9151736C-4A61-4954-94CE-E94328F27CE1}" presName="vert2" presStyleCnt="0"/>
      <dgm:spPr/>
    </dgm:pt>
    <dgm:pt modelId="{A2691C61-66F6-407D-82E5-AC7DB3814457}" type="pres">
      <dgm:prSet presAssocID="{8E2E0C52-1096-4DF9-B585-456A51FB0FF2}" presName="horz3" presStyleCnt="0"/>
      <dgm:spPr/>
    </dgm:pt>
    <dgm:pt modelId="{8CD85C11-AE90-47E0-96B6-809522B21D26}" type="pres">
      <dgm:prSet presAssocID="{8E2E0C52-1096-4DF9-B585-456A51FB0FF2}" presName="horzSpace3" presStyleCnt="0"/>
      <dgm:spPr/>
    </dgm:pt>
    <dgm:pt modelId="{2A9B8A5D-C384-4C12-9F9D-C5058F916540}" type="pres">
      <dgm:prSet presAssocID="{8E2E0C52-1096-4DF9-B585-456A51FB0FF2}" presName="tx3" presStyleLbl="revTx" presStyleIdx="6" presStyleCnt="13"/>
      <dgm:spPr/>
      <dgm:t>
        <a:bodyPr/>
        <a:lstStyle/>
        <a:p>
          <a:endParaRPr lang="en-US"/>
        </a:p>
      </dgm:t>
    </dgm:pt>
    <dgm:pt modelId="{A9079CCA-2A68-4161-BA94-5EE98408D65A}" type="pres">
      <dgm:prSet presAssocID="{8E2E0C52-1096-4DF9-B585-456A51FB0FF2}" presName="vert3" presStyleCnt="0"/>
      <dgm:spPr/>
    </dgm:pt>
    <dgm:pt modelId="{FAE43095-07D4-48B0-8215-AF9E5521252A}" type="pres">
      <dgm:prSet presAssocID="{F3BC320E-2245-492E-B5CA-7A11F4017E84}" presName="thinLine3" presStyleLbl="callout" presStyleIdx="3" presStyleCnt="9"/>
      <dgm:spPr/>
    </dgm:pt>
    <dgm:pt modelId="{B481A595-7083-4212-B5D4-D063C4950C76}" type="pres">
      <dgm:prSet presAssocID="{45861246-27F5-4111-A7A3-6EEE12686B0B}" presName="horz3" presStyleCnt="0"/>
      <dgm:spPr/>
    </dgm:pt>
    <dgm:pt modelId="{730188B2-1552-4867-B4D2-DF1818A3246B}" type="pres">
      <dgm:prSet presAssocID="{45861246-27F5-4111-A7A3-6EEE12686B0B}" presName="horzSpace3" presStyleCnt="0"/>
      <dgm:spPr/>
    </dgm:pt>
    <dgm:pt modelId="{28322F1E-673F-4FF5-BFCB-9D014F3F3853}" type="pres">
      <dgm:prSet presAssocID="{45861246-27F5-4111-A7A3-6EEE12686B0B}" presName="tx3" presStyleLbl="revTx" presStyleIdx="7" presStyleCnt="13"/>
      <dgm:spPr/>
      <dgm:t>
        <a:bodyPr/>
        <a:lstStyle/>
        <a:p>
          <a:endParaRPr lang="en-US"/>
        </a:p>
      </dgm:t>
    </dgm:pt>
    <dgm:pt modelId="{B54829BE-4C15-41CC-96D6-D962E24355A6}" type="pres">
      <dgm:prSet presAssocID="{45861246-27F5-4111-A7A3-6EEE12686B0B}" presName="vert3" presStyleCnt="0"/>
      <dgm:spPr/>
    </dgm:pt>
    <dgm:pt modelId="{1772FA2F-66EF-48A6-ABE9-92170128D578}" type="pres">
      <dgm:prSet presAssocID="{683C2461-23E8-450A-9AD9-71B004482529}" presName="thinLine3" presStyleLbl="callout" presStyleIdx="4" presStyleCnt="9"/>
      <dgm:spPr/>
    </dgm:pt>
    <dgm:pt modelId="{2C987BE1-2F49-4FAE-AF50-08F145CE7786}" type="pres">
      <dgm:prSet presAssocID="{73E90372-6F3F-4668-A063-403F09D296DC}" presName="horz3" presStyleCnt="0"/>
      <dgm:spPr/>
    </dgm:pt>
    <dgm:pt modelId="{9106C5DC-1A09-4450-A2A8-BC10B6FEE146}" type="pres">
      <dgm:prSet presAssocID="{73E90372-6F3F-4668-A063-403F09D296DC}" presName="horzSpace3" presStyleCnt="0"/>
      <dgm:spPr/>
    </dgm:pt>
    <dgm:pt modelId="{22D4DEA9-C652-46FA-B5C5-6C7CDA963CFF}" type="pres">
      <dgm:prSet presAssocID="{73E90372-6F3F-4668-A063-403F09D296DC}" presName="tx3" presStyleLbl="revTx" presStyleIdx="8" presStyleCnt="13"/>
      <dgm:spPr/>
      <dgm:t>
        <a:bodyPr/>
        <a:lstStyle/>
        <a:p>
          <a:endParaRPr lang="en-US"/>
        </a:p>
      </dgm:t>
    </dgm:pt>
    <dgm:pt modelId="{E704B9B7-1619-40D0-9516-C2B02192EC90}" type="pres">
      <dgm:prSet presAssocID="{73E90372-6F3F-4668-A063-403F09D296DC}" presName="vert3" presStyleCnt="0"/>
      <dgm:spPr/>
    </dgm:pt>
    <dgm:pt modelId="{02B7BFEE-F169-476A-9769-2BBC494BD792}" type="pres">
      <dgm:prSet presAssocID="{9151736C-4A61-4954-94CE-E94328F27CE1}" presName="thinLine2b" presStyleLbl="callout" presStyleIdx="5" presStyleCnt="9"/>
      <dgm:spPr/>
    </dgm:pt>
    <dgm:pt modelId="{FC20C2AA-25C1-40BF-BAEB-D9084E9D35DD}" type="pres">
      <dgm:prSet presAssocID="{9151736C-4A61-4954-94CE-E94328F27CE1}" presName="vertSpace2b" presStyleCnt="0"/>
      <dgm:spPr/>
    </dgm:pt>
    <dgm:pt modelId="{72E193AC-F994-4627-8F05-29517ECBEDE6}" type="pres">
      <dgm:prSet presAssocID="{EDD9FF64-4E50-43F5-A2F1-3BDFE62C0F16}" presName="horz2" presStyleCnt="0"/>
      <dgm:spPr/>
    </dgm:pt>
    <dgm:pt modelId="{3BCCD396-E4FD-437E-AC5F-949BEBB0566F}" type="pres">
      <dgm:prSet presAssocID="{EDD9FF64-4E50-43F5-A2F1-3BDFE62C0F16}" presName="horzSpace2" presStyleCnt="0"/>
      <dgm:spPr/>
    </dgm:pt>
    <dgm:pt modelId="{A379CBAC-6DC8-4D49-BA0F-7332ADCAEE9A}" type="pres">
      <dgm:prSet presAssocID="{EDD9FF64-4E50-43F5-A2F1-3BDFE62C0F16}" presName="tx2" presStyleLbl="revTx" presStyleIdx="9" presStyleCnt="13"/>
      <dgm:spPr/>
      <dgm:t>
        <a:bodyPr/>
        <a:lstStyle/>
        <a:p>
          <a:endParaRPr lang="en-US"/>
        </a:p>
      </dgm:t>
    </dgm:pt>
    <dgm:pt modelId="{C14FBE74-7193-456D-A4A5-903F0770E45C}" type="pres">
      <dgm:prSet presAssocID="{EDD9FF64-4E50-43F5-A2F1-3BDFE62C0F16}" presName="vert2" presStyleCnt="0"/>
      <dgm:spPr/>
    </dgm:pt>
    <dgm:pt modelId="{A4618767-CD25-4F38-83A7-643EC82C5FE1}" type="pres">
      <dgm:prSet presAssocID="{35C1D7A3-0627-4653-ADDE-F363FF0F7CDC}" presName="horz3" presStyleCnt="0"/>
      <dgm:spPr/>
    </dgm:pt>
    <dgm:pt modelId="{62F0C141-22B0-4135-BCCB-821ED7599C01}" type="pres">
      <dgm:prSet presAssocID="{35C1D7A3-0627-4653-ADDE-F363FF0F7CDC}" presName="horzSpace3" presStyleCnt="0"/>
      <dgm:spPr/>
    </dgm:pt>
    <dgm:pt modelId="{3B1ABD73-4B3C-4C64-99AE-23C658554F99}" type="pres">
      <dgm:prSet presAssocID="{35C1D7A3-0627-4653-ADDE-F363FF0F7CDC}" presName="tx3" presStyleLbl="revTx" presStyleIdx="10" presStyleCnt="13"/>
      <dgm:spPr/>
      <dgm:t>
        <a:bodyPr/>
        <a:lstStyle/>
        <a:p>
          <a:endParaRPr lang="en-US"/>
        </a:p>
      </dgm:t>
    </dgm:pt>
    <dgm:pt modelId="{B4C3D149-494F-457A-B49A-943FF51F982E}" type="pres">
      <dgm:prSet presAssocID="{35C1D7A3-0627-4653-ADDE-F363FF0F7CDC}" presName="vert3" presStyleCnt="0"/>
      <dgm:spPr/>
    </dgm:pt>
    <dgm:pt modelId="{5201C3B0-48D3-4C94-83DE-690F3366DB9E}" type="pres">
      <dgm:prSet presAssocID="{842E851B-F340-4FB8-9D01-FA8826FADB13}" presName="thinLine3" presStyleLbl="callout" presStyleIdx="6" presStyleCnt="9"/>
      <dgm:spPr/>
    </dgm:pt>
    <dgm:pt modelId="{4058F8BF-492D-4B30-BE51-7086740D6781}" type="pres">
      <dgm:prSet presAssocID="{E5507C6E-B25A-43F3-8E02-0876F6EA3B14}" presName="horz3" presStyleCnt="0"/>
      <dgm:spPr/>
    </dgm:pt>
    <dgm:pt modelId="{3B5E5A5A-0792-4A17-8BAD-FF5AB92222D1}" type="pres">
      <dgm:prSet presAssocID="{E5507C6E-B25A-43F3-8E02-0876F6EA3B14}" presName="horzSpace3" presStyleCnt="0"/>
      <dgm:spPr/>
    </dgm:pt>
    <dgm:pt modelId="{D1D5622A-2E5D-4BF2-B55E-82A6E5DF2B26}" type="pres">
      <dgm:prSet presAssocID="{E5507C6E-B25A-43F3-8E02-0876F6EA3B14}" presName="tx3" presStyleLbl="revTx" presStyleIdx="11" presStyleCnt="13"/>
      <dgm:spPr/>
      <dgm:t>
        <a:bodyPr/>
        <a:lstStyle/>
        <a:p>
          <a:endParaRPr lang="en-US"/>
        </a:p>
      </dgm:t>
    </dgm:pt>
    <dgm:pt modelId="{DE80A89C-1D3B-4388-A87B-B23E50A036BA}" type="pres">
      <dgm:prSet presAssocID="{E5507C6E-B25A-43F3-8E02-0876F6EA3B14}" presName="vert3" presStyleCnt="0"/>
      <dgm:spPr/>
    </dgm:pt>
    <dgm:pt modelId="{4206BF33-7E6C-4C63-ADAB-DBBF48C4964F}" type="pres">
      <dgm:prSet presAssocID="{E5AC8CA7-4F7C-447F-9E58-7D83E81DDE18}" presName="thinLine3" presStyleLbl="callout" presStyleIdx="7" presStyleCnt="9"/>
      <dgm:spPr/>
    </dgm:pt>
    <dgm:pt modelId="{59B669C0-E255-4621-ADA4-CA2AFB9C1CAE}" type="pres">
      <dgm:prSet presAssocID="{02EC7A54-4927-49B3-975B-4B10464DC68E}" presName="horz3" presStyleCnt="0"/>
      <dgm:spPr/>
    </dgm:pt>
    <dgm:pt modelId="{A2932AAC-7585-41FA-A074-804C61CBD1E9}" type="pres">
      <dgm:prSet presAssocID="{02EC7A54-4927-49B3-975B-4B10464DC68E}" presName="horzSpace3" presStyleCnt="0"/>
      <dgm:spPr/>
    </dgm:pt>
    <dgm:pt modelId="{18139DEF-0BDE-4D3D-9D4E-0F4DB7C78AAA}" type="pres">
      <dgm:prSet presAssocID="{02EC7A54-4927-49B3-975B-4B10464DC68E}" presName="tx3" presStyleLbl="revTx" presStyleIdx="12" presStyleCnt="13"/>
      <dgm:spPr/>
      <dgm:t>
        <a:bodyPr/>
        <a:lstStyle/>
        <a:p>
          <a:endParaRPr lang="en-US"/>
        </a:p>
      </dgm:t>
    </dgm:pt>
    <dgm:pt modelId="{7EC09D5D-9CA9-4180-80EA-94E125799968}" type="pres">
      <dgm:prSet presAssocID="{02EC7A54-4927-49B3-975B-4B10464DC68E}" presName="vert3" presStyleCnt="0"/>
      <dgm:spPr/>
    </dgm:pt>
    <dgm:pt modelId="{1656D56C-750A-4BD8-A4BF-27FC300979E2}" type="pres">
      <dgm:prSet presAssocID="{EDD9FF64-4E50-43F5-A2F1-3BDFE62C0F16}" presName="thinLine2b" presStyleLbl="callout" presStyleIdx="8" presStyleCnt="9"/>
      <dgm:spPr/>
    </dgm:pt>
    <dgm:pt modelId="{7AE0A35A-810D-41BF-AC55-D076028FCB18}" type="pres">
      <dgm:prSet presAssocID="{EDD9FF64-4E50-43F5-A2F1-3BDFE62C0F16}" presName="vertSpace2b" presStyleCnt="0"/>
      <dgm:spPr/>
    </dgm:pt>
  </dgm:ptLst>
  <dgm:cxnLst>
    <dgm:cxn modelId="{5EFAFE81-B9C0-45B9-8491-C6C1A0DD70C9}" srcId="{9151736C-4A61-4954-94CE-E94328F27CE1}" destId="{45861246-27F5-4111-A7A3-6EEE12686B0B}" srcOrd="1" destOrd="0" parTransId="{1A6A98B5-659B-4644-93D1-EE45493D13D2}" sibTransId="{683C2461-23E8-450A-9AD9-71B004482529}"/>
    <dgm:cxn modelId="{76733E91-EC4A-42FF-9A85-2653420ACD7C}" srcId="{EDD9FF64-4E50-43F5-A2F1-3BDFE62C0F16}" destId="{E5507C6E-B25A-43F3-8E02-0876F6EA3B14}" srcOrd="1" destOrd="0" parTransId="{8FE457B8-299E-46F5-A957-C4F72126C4CB}" sibTransId="{E5AC8CA7-4F7C-447F-9E58-7D83E81DDE18}"/>
    <dgm:cxn modelId="{53F8564E-7A74-47CC-8C66-C05E7A543A81}" type="presOf" srcId="{35C1D7A3-0627-4653-ADDE-F363FF0F7CDC}" destId="{3B1ABD73-4B3C-4C64-99AE-23C658554F99}" srcOrd="0" destOrd="0" presId="urn:microsoft.com/office/officeart/2008/layout/LinedList"/>
    <dgm:cxn modelId="{AEBF0843-BAEB-438B-83AC-1479C8031688}" type="presOf" srcId="{EDD9FF64-4E50-43F5-A2F1-3BDFE62C0F16}" destId="{A379CBAC-6DC8-4D49-BA0F-7332ADCAEE9A}" srcOrd="0" destOrd="0" presId="urn:microsoft.com/office/officeart/2008/layout/LinedList"/>
    <dgm:cxn modelId="{96E01593-0926-4A26-A343-66D83F717995}" srcId="{EDD9FF64-4E50-43F5-A2F1-3BDFE62C0F16}" destId="{35C1D7A3-0627-4653-ADDE-F363FF0F7CDC}" srcOrd="0" destOrd="0" parTransId="{A369348B-40ED-46E2-9219-02B1A7B08CD1}" sibTransId="{842E851B-F340-4FB8-9D01-FA8826FADB13}"/>
    <dgm:cxn modelId="{175E561F-8FF9-4A63-A475-7A89923B78DB}" type="presOf" srcId="{9151736C-4A61-4954-94CE-E94328F27CE1}" destId="{5BF59210-E704-4CFA-8D7C-3968B0D81C56}" srcOrd="0" destOrd="0" presId="urn:microsoft.com/office/officeart/2008/layout/LinedList"/>
    <dgm:cxn modelId="{A39CB8EB-E0FD-49C6-97BB-918F8444307B}" type="presOf" srcId="{5C1BABF2-55ED-4613-9780-2C294BF84DA6}" destId="{82C5F054-5EA2-40C9-B198-FEDFE19D6D7B}" srcOrd="0" destOrd="0" presId="urn:microsoft.com/office/officeart/2008/layout/LinedList"/>
    <dgm:cxn modelId="{08076926-5B8D-4B35-A3DB-6F2A20C4C115}" srcId="{17175AC8-9AF3-4262-BCF6-F24073A2AEF1}" destId="{EDD9FF64-4E50-43F5-A2F1-3BDFE62C0F16}" srcOrd="2" destOrd="0" parTransId="{D9BA54DB-2B17-4C7B-8C3D-7BF701EFC296}" sibTransId="{89012C6D-A6C5-41A8-8615-67A59DCCA23C}"/>
    <dgm:cxn modelId="{5A9DB7E4-FF2E-422E-A4A5-56CB18B5877C}" type="presOf" srcId="{77502CAA-F1C0-456F-BF65-F5E839F2A316}" destId="{8D98B49C-F1AA-4605-B495-D339F91B4D91}" srcOrd="0" destOrd="0" presId="urn:microsoft.com/office/officeart/2008/layout/LinedList"/>
    <dgm:cxn modelId="{E6F46099-C249-432C-B2BD-D02A3A5AB38B}" srcId="{17175AC8-9AF3-4262-BCF6-F24073A2AEF1}" destId="{77502CAA-F1C0-456F-BF65-F5E839F2A316}" srcOrd="0" destOrd="0" parTransId="{71C7D422-AF3A-4978-B877-B660038F3FAC}" sibTransId="{CB3CFBC3-5913-4C7B-8DD2-20FBB84A4573}"/>
    <dgm:cxn modelId="{1CE2237F-2BA3-467C-8899-4170CDF60F46}" srcId="{77502CAA-F1C0-456F-BF65-F5E839F2A316}" destId="{14B2AAD8-631D-44DC-96E9-1F064D8F624C}" srcOrd="1" destOrd="0" parTransId="{1533CF3E-610B-43B3-9578-A8E34CD52300}" sibTransId="{06177702-A4A9-4A90-9D7D-DF84902F34F0}"/>
    <dgm:cxn modelId="{58694D5A-7B96-417E-9761-CA3026A3BEEB}" srcId="{EDD9FF64-4E50-43F5-A2F1-3BDFE62C0F16}" destId="{02EC7A54-4927-49B3-975B-4B10464DC68E}" srcOrd="2" destOrd="0" parTransId="{FBAA609E-9DEB-46AC-B3AA-D406B8F60C21}" sibTransId="{66DD7F29-E2BE-4B6F-8914-CDD9417A428B}"/>
    <dgm:cxn modelId="{53E227DA-1252-4FDA-BD93-A23F1D9E34CD}" type="presOf" srcId="{73E90372-6F3F-4668-A063-403F09D296DC}" destId="{22D4DEA9-C652-46FA-B5C5-6C7CDA963CFF}" srcOrd="0" destOrd="0" presId="urn:microsoft.com/office/officeart/2008/layout/LinedList"/>
    <dgm:cxn modelId="{4B980B8D-18D8-42DE-95C2-49A85060207B}" srcId="{77502CAA-F1C0-456F-BF65-F5E839F2A316}" destId="{5C1BABF2-55ED-4613-9780-2C294BF84DA6}" srcOrd="0" destOrd="0" parTransId="{13CB12B5-14B8-4BAB-AC89-9EDDF7660B8F}" sibTransId="{9D0DA5C0-FF77-4439-A2B8-A5E7B99B6CE8}"/>
    <dgm:cxn modelId="{9AC9444D-1557-4984-BBE5-39938153FEA3}" type="presOf" srcId="{DDA95A26-1E22-49D8-A5A7-C18FC5F1A3DB}" destId="{12F2E1E1-7EBD-4714-A440-E3233CA71B80}" srcOrd="0" destOrd="0" presId="urn:microsoft.com/office/officeart/2008/layout/LinedList"/>
    <dgm:cxn modelId="{883A8CFC-F3B2-43A6-A06B-7C29B8916ECD}" srcId="{77502CAA-F1C0-456F-BF65-F5E839F2A316}" destId="{DDA95A26-1E22-49D8-A5A7-C18FC5F1A3DB}" srcOrd="2" destOrd="0" parTransId="{0F8063E2-82A8-4A32-AB06-66210646D5C2}" sibTransId="{EEA028D9-60E0-45CB-B1AC-9EBAF06BE838}"/>
    <dgm:cxn modelId="{DD1D6B37-3981-43B8-A94A-3C5A95EE5813}" type="presOf" srcId="{45861246-27F5-4111-A7A3-6EEE12686B0B}" destId="{28322F1E-673F-4FF5-BFCB-9D014F3F3853}" srcOrd="0" destOrd="0" presId="urn:microsoft.com/office/officeart/2008/layout/LinedList"/>
    <dgm:cxn modelId="{35B6DE8C-8012-4917-86B2-9702F0B9942B}" type="presOf" srcId="{BC3DDFAD-01F7-437A-B0CF-DEF802E3DB5B}" destId="{FB4647D7-7FC2-41EB-B749-C4697268A647}" srcOrd="0" destOrd="0" presId="urn:microsoft.com/office/officeart/2008/layout/LinedList"/>
    <dgm:cxn modelId="{0383EE9A-5BE7-4C4C-9772-5D6D12C4FE47}" srcId="{17175AC8-9AF3-4262-BCF6-F24073A2AEF1}" destId="{9151736C-4A61-4954-94CE-E94328F27CE1}" srcOrd="1" destOrd="0" parTransId="{484581C9-D5B2-46FA-A4F9-06E43A9F5895}" sibTransId="{49F8E9F9-C5FF-42C9-B478-EA641D5200A0}"/>
    <dgm:cxn modelId="{C1850C09-CF87-449D-93EE-7A66E18299EE}" srcId="{9151736C-4A61-4954-94CE-E94328F27CE1}" destId="{73E90372-6F3F-4668-A063-403F09D296DC}" srcOrd="2" destOrd="0" parTransId="{024168FB-9AD3-4E49-958F-530CD6D33893}" sibTransId="{C6D8CFEA-B470-447B-BB19-2C3CC3149746}"/>
    <dgm:cxn modelId="{D99FBA21-4725-4C0C-9A11-ED406438D621}" type="presOf" srcId="{17175AC8-9AF3-4262-BCF6-F24073A2AEF1}" destId="{39D33F87-6D2C-4180-B2E6-6384A53B3D56}" srcOrd="0" destOrd="0" presId="urn:microsoft.com/office/officeart/2008/layout/LinedList"/>
    <dgm:cxn modelId="{22A5FD25-DD9B-43DD-AB54-6C85406334CF}" type="presOf" srcId="{02EC7A54-4927-49B3-975B-4B10464DC68E}" destId="{18139DEF-0BDE-4D3D-9D4E-0F4DB7C78AAA}" srcOrd="0" destOrd="0" presId="urn:microsoft.com/office/officeart/2008/layout/LinedList"/>
    <dgm:cxn modelId="{6024A146-AEF0-42F1-98E8-C36E02BC7B53}" srcId="{BC3DDFAD-01F7-437A-B0CF-DEF802E3DB5B}" destId="{17175AC8-9AF3-4262-BCF6-F24073A2AEF1}" srcOrd="0" destOrd="0" parTransId="{9A044F38-C278-48B6-A273-9DB675B4425E}" sibTransId="{8FCDF8EE-F4D7-411D-98AA-19ACD8FD9668}"/>
    <dgm:cxn modelId="{71EE6574-2C8D-40F7-B91D-18C6AF17081F}" type="presOf" srcId="{E5507C6E-B25A-43F3-8E02-0876F6EA3B14}" destId="{D1D5622A-2E5D-4BF2-B55E-82A6E5DF2B26}" srcOrd="0" destOrd="0" presId="urn:microsoft.com/office/officeart/2008/layout/LinedList"/>
    <dgm:cxn modelId="{55A9994F-7632-4537-B80E-A8EE7D0E73A5}" type="presOf" srcId="{14B2AAD8-631D-44DC-96E9-1F064D8F624C}" destId="{009F0159-E6B6-4336-AA1B-E3A48A9B9E18}" srcOrd="0" destOrd="0" presId="urn:microsoft.com/office/officeart/2008/layout/LinedList"/>
    <dgm:cxn modelId="{D69063DE-0B01-46DE-8839-5A58502E5345}" type="presOf" srcId="{8E2E0C52-1096-4DF9-B585-456A51FB0FF2}" destId="{2A9B8A5D-C384-4C12-9F9D-C5058F916540}" srcOrd="0" destOrd="0" presId="urn:microsoft.com/office/officeart/2008/layout/LinedList"/>
    <dgm:cxn modelId="{66190EFD-5247-44B0-94D0-9AA1A0CB3253}" srcId="{9151736C-4A61-4954-94CE-E94328F27CE1}" destId="{8E2E0C52-1096-4DF9-B585-456A51FB0FF2}" srcOrd="0" destOrd="0" parTransId="{2D46CB33-B135-44D8-ADC9-764AB7925998}" sibTransId="{F3BC320E-2245-492E-B5CA-7A11F4017E84}"/>
    <dgm:cxn modelId="{9C600FF3-542F-494E-8FEF-539478ABB4FD}" type="presParOf" srcId="{FB4647D7-7FC2-41EB-B749-C4697268A647}" destId="{B8A7DD3C-D1F2-4522-B822-A3F0275AAF97}" srcOrd="0" destOrd="0" presId="urn:microsoft.com/office/officeart/2008/layout/LinedList"/>
    <dgm:cxn modelId="{0A3C35D0-BC2C-4C4E-86D4-115551CC6607}" type="presParOf" srcId="{FB4647D7-7FC2-41EB-B749-C4697268A647}" destId="{D2DB3607-7D33-48F2-A666-75331F4B2DDF}" srcOrd="1" destOrd="0" presId="urn:microsoft.com/office/officeart/2008/layout/LinedList"/>
    <dgm:cxn modelId="{5DA91C49-048A-49F3-B4C5-AB92EE7C22AC}" type="presParOf" srcId="{D2DB3607-7D33-48F2-A666-75331F4B2DDF}" destId="{39D33F87-6D2C-4180-B2E6-6384A53B3D56}" srcOrd="0" destOrd="0" presId="urn:microsoft.com/office/officeart/2008/layout/LinedList"/>
    <dgm:cxn modelId="{DD99778C-7C5E-45FF-9797-5BFEE5B525BC}" type="presParOf" srcId="{D2DB3607-7D33-48F2-A666-75331F4B2DDF}" destId="{F87F7812-93A7-4516-8DD6-C6BDB99E0B61}" srcOrd="1" destOrd="0" presId="urn:microsoft.com/office/officeart/2008/layout/LinedList"/>
    <dgm:cxn modelId="{0E8800D2-6389-4D1E-9900-C399B005EE1D}" type="presParOf" srcId="{F87F7812-93A7-4516-8DD6-C6BDB99E0B61}" destId="{A1BC90FD-E9A0-4DDB-A4FE-00CF04A71373}" srcOrd="0" destOrd="0" presId="urn:microsoft.com/office/officeart/2008/layout/LinedList"/>
    <dgm:cxn modelId="{4DD351AA-3F7E-4E7D-9278-FA1AB765766F}" type="presParOf" srcId="{F87F7812-93A7-4516-8DD6-C6BDB99E0B61}" destId="{09014519-D95B-409E-87E2-0DBC840B2CDE}" srcOrd="1" destOrd="0" presId="urn:microsoft.com/office/officeart/2008/layout/LinedList"/>
    <dgm:cxn modelId="{0F1789A6-8495-46D8-B62E-4CDDB33C7BEF}" type="presParOf" srcId="{09014519-D95B-409E-87E2-0DBC840B2CDE}" destId="{9621D9F3-CA0A-4E12-9BBE-694D10BF1269}" srcOrd="0" destOrd="0" presId="urn:microsoft.com/office/officeart/2008/layout/LinedList"/>
    <dgm:cxn modelId="{58113151-C627-4BD0-B17B-8D7E5D5B43BD}" type="presParOf" srcId="{09014519-D95B-409E-87E2-0DBC840B2CDE}" destId="{8D98B49C-F1AA-4605-B495-D339F91B4D91}" srcOrd="1" destOrd="0" presId="urn:microsoft.com/office/officeart/2008/layout/LinedList"/>
    <dgm:cxn modelId="{327CDD89-514A-41F7-B343-DC22AD21BFDA}" type="presParOf" srcId="{09014519-D95B-409E-87E2-0DBC840B2CDE}" destId="{6F8C494F-E3AB-4FAE-B15D-F356F4807EA3}" srcOrd="2" destOrd="0" presId="urn:microsoft.com/office/officeart/2008/layout/LinedList"/>
    <dgm:cxn modelId="{F2DF2817-319B-411F-ABA5-3100D45F331C}" type="presParOf" srcId="{6F8C494F-E3AB-4FAE-B15D-F356F4807EA3}" destId="{622CEBFE-C9FB-46D2-8DEC-6256738CDF68}" srcOrd="0" destOrd="0" presId="urn:microsoft.com/office/officeart/2008/layout/LinedList"/>
    <dgm:cxn modelId="{399C919C-224F-458E-BBE5-5E0BF499E9DA}" type="presParOf" srcId="{622CEBFE-C9FB-46D2-8DEC-6256738CDF68}" destId="{0AEB861E-A9C3-4519-AFD9-78596697A6A9}" srcOrd="0" destOrd="0" presId="urn:microsoft.com/office/officeart/2008/layout/LinedList"/>
    <dgm:cxn modelId="{2AE2C715-25BD-4E28-8641-5EC269B700A9}" type="presParOf" srcId="{622CEBFE-C9FB-46D2-8DEC-6256738CDF68}" destId="{82C5F054-5EA2-40C9-B198-FEDFE19D6D7B}" srcOrd="1" destOrd="0" presId="urn:microsoft.com/office/officeart/2008/layout/LinedList"/>
    <dgm:cxn modelId="{7769BE6E-58B9-4DC5-8DA0-9292897192B1}" type="presParOf" srcId="{622CEBFE-C9FB-46D2-8DEC-6256738CDF68}" destId="{994A7648-40D3-489D-BAB4-20F468664726}" srcOrd="2" destOrd="0" presId="urn:microsoft.com/office/officeart/2008/layout/LinedList"/>
    <dgm:cxn modelId="{0568DE07-0BED-433C-B139-A0EFBB972EB9}" type="presParOf" srcId="{6F8C494F-E3AB-4FAE-B15D-F356F4807EA3}" destId="{F67756A8-2472-4A0A-A48A-B0C2FA0F42D1}" srcOrd="1" destOrd="0" presId="urn:microsoft.com/office/officeart/2008/layout/LinedList"/>
    <dgm:cxn modelId="{9099DBBC-2065-4E37-AE28-0D95C30C8809}" type="presParOf" srcId="{6F8C494F-E3AB-4FAE-B15D-F356F4807EA3}" destId="{B236DB94-1FBB-4DC8-B3FA-E230FB45C5C7}" srcOrd="2" destOrd="0" presId="urn:microsoft.com/office/officeart/2008/layout/LinedList"/>
    <dgm:cxn modelId="{6CC18CD6-F821-41A7-B620-ED7BF0677AA7}" type="presParOf" srcId="{B236DB94-1FBB-4DC8-B3FA-E230FB45C5C7}" destId="{1CF91E7A-4434-4CF1-BCBF-A964520E7FE1}" srcOrd="0" destOrd="0" presId="urn:microsoft.com/office/officeart/2008/layout/LinedList"/>
    <dgm:cxn modelId="{AED348B1-AC48-47AD-BD82-A500FC3466E1}" type="presParOf" srcId="{B236DB94-1FBB-4DC8-B3FA-E230FB45C5C7}" destId="{009F0159-E6B6-4336-AA1B-E3A48A9B9E18}" srcOrd="1" destOrd="0" presId="urn:microsoft.com/office/officeart/2008/layout/LinedList"/>
    <dgm:cxn modelId="{B2FFB5C1-197B-4C75-BD6B-618E873EB44E}" type="presParOf" srcId="{B236DB94-1FBB-4DC8-B3FA-E230FB45C5C7}" destId="{565EE9B2-9226-4EC2-8841-1C40AE535308}" srcOrd="2" destOrd="0" presId="urn:microsoft.com/office/officeart/2008/layout/LinedList"/>
    <dgm:cxn modelId="{53557DC0-792E-4488-A3F0-E11E9D938E50}" type="presParOf" srcId="{6F8C494F-E3AB-4FAE-B15D-F356F4807EA3}" destId="{08ED1329-C955-4872-A563-9ECD526AD9AF}" srcOrd="3" destOrd="0" presId="urn:microsoft.com/office/officeart/2008/layout/LinedList"/>
    <dgm:cxn modelId="{9806E1A3-73CB-4F01-9B15-845898CFA729}" type="presParOf" srcId="{6F8C494F-E3AB-4FAE-B15D-F356F4807EA3}" destId="{F5D925A4-C7A3-4F79-AD8B-C221FD1000AE}" srcOrd="4" destOrd="0" presId="urn:microsoft.com/office/officeart/2008/layout/LinedList"/>
    <dgm:cxn modelId="{5E1BCF48-94E0-4993-88A5-7D51DF71CF20}" type="presParOf" srcId="{F5D925A4-C7A3-4F79-AD8B-C221FD1000AE}" destId="{23E0E431-73BA-4344-B6E4-9CEB669430F0}" srcOrd="0" destOrd="0" presId="urn:microsoft.com/office/officeart/2008/layout/LinedList"/>
    <dgm:cxn modelId="{3823A7FD-C353-42FB-81CE-C877AA4337B3}" type="presParOf" srcId="{F5D925A4-C7A3-4F79-AD8B-C221FD1000AE}" destId="{12F2E1E1-7EBD-4714-A440-E3233CA71B80}" srcOrd="1" destOrd="0" presId="urn:microsoft.com/office/officeart/2008/layout/LinedList"/>
    <dgm:cxn modelId="{B3C45FDB-3468-4314-B85F-CAF5AB697482}" type="presParOf" srcId="{F5D925A4-C7A3-4F79-AD8B-C221FD1000AE}" destId="{50D6645E-7A85-4BF8-8E2D-353E79369AA6}" srcOrd="2" destOrd="0" presId="urn:microsoft.com/office/officeart/2008/layout/LinedList"/>
    <dgm:cxn modelId="{3637B086-03B0-47B1-A3D0-EFB68A1172B8}" type="presParOf" srcId="{F87F7812-93A7-4516-8DD6-C6BDB99E0B61}" destId="{3FA64806-C708-449D-B43E-76DB99897DBE}" srcOrd="2" destOrd="0" presId="urn:microsoft.com/office/officeart/2008/layout/LinedList"/>
    <dgm:cxn modelId="{5E4792F6-6B8D-477A-8091-7746CDE7E895}" type="presParOf" srcId="{F87F7812-93A7-4516-8DD6-C6BDB99E0B61}" destId="{03C22CD2-7BF6-4260-86B2-EBAD1A5D627D}" srcOrd="3" destOrd="0" presId="urn:microsoft.com/office/officeart/2008/layout/LinedList"/>
    <dgm:cxn modelId="{A48FBC16-74E5-49B2-A1B5-FD61656B55FE}" type="presParOf" srcId="{F87F7812-93A7-4516-8DD6-C6BDB99E0B61}" destId="{B76A06F3-77CB-4533-AD4B-1BFB9A2BB8AF}" srcOrd="4" destOrd="0" presId="urn:microsoft.com/office/officeart/2008/layout/LinedList"/>
    <dgm:cxn modelId="{F54135F8-1291-4721-8B10-8C68AC178796}" type="presParOf" srcId="{B76A06F3-77CB-4533-AD4B-1BFB9A2BB8AF}" destId="{C31E566D-500F-4356-81FD-472043EC831C}" srcOrd="0" destOrd="0" presId="urn:microsoft.com/office/officeart/2008/layout/LinedList"/>
    <dgm:cxn modelId="{46AAC332-56CE-4F56-8260-55F992410D79}" type="presParOf" srcId="{B76A06F3-77CB-4533-AD4B-1BFB9A2BB8AF}" destId="{5BF59210-E704-4CFA-8D7C-3968B0D81C56}" srcOrd="1" destOrd="0" presId="urn:microsoft.com/office/officeart/2008/layout/LinedList"/>
    <dgm:cxn modelId="{185BD781-4553-4EB5-BC48-6DDCC83CE5A8}" type="presParOf" srcId="{B76A06F3-77CB-4533-AD4B-1BFB9A2BB8AF}" destId="{C551723E-F6FB-4A43-B89E-FBB79A881BB3}" srcOrd="2" destOrd="0" presId="urn:microsoft.com/office/officeart/2008/layout/LinedList"/>
    <dgm:cxn modelId="{CC37F044-C1C6-420D-B4FF-CCB2F6378F04}" type="presParOf" srcId="{C551723E-F6FB-4A43-B89E-FBB79A881BB3}" destId="{A2691C61-66F6-407D-82E5-AC7DB3814457}" srcOrd="0" destOrd="0" presId="urn:microsoft.com/office/officeart/2008/layout/LinedList"/>
    <dgm:cxn modelId="{67ABD4EC-AD94-415D-A17F-BCCAA368C7A1}" type="presParOf" srcId="{A2691C61-66F6-407D-82E5-AC7DB3814457}" destId="{8CD85C11-AE90-47E0-96B6-809522B21D26}" srcOrd="0" destOrd="0" presId="urn:microsoft.com/office/officeart/2008/layout/LinedList"/>
    <dgm:cxn modelId="{9304BC1E-8A09-4626-A9FE-B2C11E1F8799}" type="presParOf" srcId="{A2691C61-66F6-407D-82E5-AC7DB3814457}" destId="{2A9B8A5D-C384-4C12-9F9D-C5058F916540}" srcOrd="1" destOrd="0" presId="urn:microsoft.com/office/officeart/2008/layout/LinedList"/>
    <dgm:cxn modelId="{7519D875-D043-45C0-8FC9-8D24675F3E98}" type="presParOf" srcId="{A2691C61-66F6-407D-82E5-AC7DB3814457}" destId="{A9079CCA-2A68-4161-BA94-5EE98408D65A}" srcOrd="2" destOrd="0" presId="urn:microsoft.com/office/officeart/2008/layout/LinedList"/>
    <dgm:cxn modelId="{14CDAAFB-8048-4BE7-9876-46E800D19FC0}" type="presParOf" srcId="{C551723E-F6FB-4A43-B89E-FBB79A881BB3}" destId="{FAE43095-07D4-48B0-8215-AF9E5521252A}" srcOrd="1" destOrd="0" presId="urn:microsoft.com/office/officeart/2008/layout/LinedList"/>
    <dgm:cxn modelId="{651CE15E-1C40-49C9-8F57-B97F0F7E27BF}" type="presParOf" srcId="{C551723E-F6FB-4A43-B89E-FBB79A881BB3}" destId="{B481A595-7083-4212-B5D4-D063C4950C76}" srcOrd="2" destOrd="0" presId="urn:microsoft.com/office/officeart/2008/layout/LinedList"/>
    <dgm:cxn modelId="{C1CF03F9-62B9-49A1-BB1C-E26D81F1C4F4}" type="presParOf" srcId="{B481A595-7083-4212-B5D4-D063C4950C76}" destId="{730188B2-1552-4867-B4D2-DF1818A3246B}" srcOrd="0" destOrd="0" presId="urn:microsoft.com/office/officeart/2008/layout/LinedList"/>
    <dgm:cxn modelId="{AE5B6371-D1CB-4483-8CE4-0F57028C6978}" type="presParOf" srcId="{B481A595-7083-4212-B5D4-D063C4950C76}" destId="{28322F1E-673F-4FF5-BFCB-9D014F3F3853}" srcOrd="1" destOrd="0" presId="urn:microsoft.com/office/officeart/2008/layout/LinedList"/>
    <dgm:cxn modelId="{D5C99D66-124F-457E-B6B8-DE846B65DAEB}" type="presParOf" srcId="{B481A595-7083-4212-B5D4-D063C4950C76}" destId="{B54829BE-4C15-41CC-96D6-D962E24355A6}" srcOrd="2" destOrd="0" presId="urn:microsoft.com/office/officeart/2008/layout/LinedList"/>
    <dgm:cxn modelId="{B0FA8398-B95B-4E65-9CCE-8F92AC8AA8B5}" type="presParOf" srcId="{C551723E-F6FB-4A43-B89E-FBB79A881BB3}" destId="{1772FA2F-66EF-48A6-ABE9-92170128D578}" srcOrd="3" destOrd="0" presId="urn:microsoft.com/office/officeart/2008/layout/LinedList"/>
    <dgm:cxn modelId="{3CF4E9E1-D664-4B0D-8CB2-C41CB3D419D3}" type="presParOf" srcId="{C551723E-F6FB-4A43-B89E-FBB79A881BB3}" destId="{2C987BE1-2F49-4FAE-AF50-08F145CE7786}" srcOrd="4" destOrd="0" presId="urn:microsoft.com/office/officeart/2008/layout/LinedList"/>
    <dgm:cxn modelId="{36565838-B33F-431A-9886-DEB41B8F516F}" type="presParOf" srcId="{2C987BE1-2F49-4FAE-AF50-08F145CE7786}" destId="{9106C5DC-1A09-4450-A2A8-BC10B6FEE146}" srcOrd="0" destOrd="0" presId="urn:microsoft.com/office/officeart/2008/layout/LinedList"/>
    <dgm:cxn modelId="{DE5AD4D8-3D4B-442E-ABC3-D9860EBDC15A}" type="presParOf" srcId="{2C987BE1-2F49-4FAE-AF50-08F145CE7786}" destId="{22D4DEA9-C652-46FA-B5C5-6C7CDA963CFF}" srcOrd="1" destOrd="0" presId="urn:microsoft.com/office/officeart/2008/layout/LinedList"/>
    <dgm:cxn modelId="{9437BA2D-F4CD-4E65-887E-41066A68111F}" type="presParOf" srcId="{2C987BE1-2F49-4FAE-AF50-08F145CE7786}" destId="{E704B9B7-1619-40D0-9516-C2B02192EC90}" srcOrd="2" destOrd="0" presId="urn:microsoft.com/office/officeart/2008/layout/LinedList"/>
    <dgm:cxn modelId="{09D67C54-D871-42E3-8495-4A40B5C06D8D}" type="presParOf" srcId="{F87F7812-93A7-4516-8DD6-C6BDB99E0B61}" destId="{02B7BFEE-F169-476A-9769-2BBC494BD792}" srcOrd="5" destOrd="0" presId="urn:microsoft.com/office/officeart/2008/layout/LinedList"/>
    <dgm:cxn modelId="{31DC8DEE-0DB2-48E8-B144-16D4946F57C9}" type="presParOf" srcId="{F87F7812-93A7-4516-8DD6-C6BDB99E0B61}" destId="{FC20C2AA-25C1-40BF-BAEB-D9084E9D35DD}" srcOrd="6" destOrd="0" presId="urn:microsoft.com/office/officeart/2008/layout/LinedList"/>
    <dgm:cxn modelId="{181A5B8A-4685-4194-B1FE-A2B1A80DD16B}" type="presParOf" srcId="{F87F7812-93A7-4516-8DD6-C6BDB99E0B61}" destId="{72E193AC-F994-4627-8F05-29517ECBEDE6}" srcOrd="7" destOrd="0" presId="urn:microsoft.com/office/officeart/2008/layout/LinedList"/>
    <dgm:cxn modelId="{894D419B-D371-4DC9-A87A-7FAC5829BB1B}" type="presParOf" srcId="{72E193AC-F994-4627-8F05-29517ECBEDE6}" destId="{3BCCD396-E4FD-437E-AC5F-949BEBB0566F}" srcOrd="0" destOrd="0" presId="urn:microsoft.com/office/officeart/2008/layout/LinedList"/>
    <dgm:cxn modelId="{10095F92-E41E-491A-A73C-1E0666D26935}" type="presParOf" srcId="{72E193AC-F994-4627-8F05-29517ECBEDE6}" destId="{A379CBAC-6DC8-4D49-BA0F-7332ADCAEE9A}" srcOrd="1" destOrd="0" presId="urn:microsoft.com/office/officeart/2008/layout/LinedList"/>
    <dgm:cxn modelId="{CD73FF0D-C210-4470-8B31-A92DEE023645}" type="presParOf" srcId="{72E193AC-F994-4627-8F05-29517ECBEDE6}" destId="{C14FBE74-7193-456D-A4A5-903F0770E45C}" srcOrd="2" destOrd="0" presId="urn:microsoft.com/office/officeart/2008/layout/LinedList"/>
    <dgm:cxn modelId="{1AE52C31-6E60-4FB8-AE9D-275A4B903DEF}" type="presParOf" srcId="{C14FBE74-7193-456D-A4A5-903F0770E45C}" destId="{A4618767-CD25-4F38-83A7-643EC82C5FE1}" srcOrd="0" destOrd="0" presId="urn:microsoft.com/office/officeart/2008/layout/LinedList"/>
    <dgm:cxn modelId="{AE1CCB37-5E53-48C0-85A2-56D3B336C1F5}" type="presParOf" srcId="{A4618767-CD25-4F38-83A7-643EC82C5FE1}" destId="{62F0C141-22B0-4135-BCCB-821ED7599C01}" srcOrd="0" destOrd="0" presId="urn:microsoft.com/office/officeart/2008/layout/LinedList"/>
    <dgm:cxn modelId="{3742520C-A427-4298-9F6B-A6E7D4E0C0FC}" type="presParOf" srcId="{A4618767-CD25-4F38-83A7-643EC82C5FE1}" destId="{3B1ABD73-4B3C-4C64-99AE-23C658554F99}" srcOrd="1" destOrd="0" presId="urn:microsoft.com/office/officeart/2008/layout/LinedList"/>
    <dgm:cxn modelId="{AC260681-2B6A-44DD-8BCE-FE363820C898}" type="presParOf" srcId="{A4618767-CD25-4F38-83A7-643EC82C5FE1}" destId="{B4C3D149-494F-457A-B49A-943FF51F982E}" srcOrd="2" destOrd="0" presId="urn:microsoft.com/office/officeart/2008/layout/LinedList"/>
    <dgm:cxn modelId="{4C5F37F7-0C27-4D5E-AC16-81189C8BAFCD}" type="presParOf" srcId="{C14FBE74-7193-456D-A4A5-903F0770E45C}" destId="{5201C3B0-48D3-4C94-83DE-690F3366DB9E}" srcOrd="1" destOrd="0" presId="urn:microsoft.com/office/officeart/2008/layout/LinedList"/>
    <dgm:cxn modelId="{93F75788-B170-4CAC-B275-16F23E3CA41B}" type="presParOf" srcId="{C14FBE74-7193-456D-A4A5-903F0770E45C}" destId="{4058F8BF-492D-4B30-BE51-7086740D6781}" srcOrd="2" destOrd="0" presId="urn:microsoft.com/office/officeart/2008/layout/LinedList"/>
    <dgm:cxn modelId="{6830CE39-EDCC-4071-BC38-FDDA2E79DA5D}" type="presParOf" srcId="{4058F8BF-492D-4B30-BE51-7086740D6781}" destId="{3B5E5A5A-0792-4A17-8BAD-FF5AB92222D1}" srcOrd="0" destOrd="0" presId="urn:microsoft.com/office/officeart/2008/layout/LinedList"/>
    <dgm:cxn modelId="{29C008F9-BBF5-43B3-9989-004EE44375FA}" type="presParOf" srcId="{4058F8BF-492D-4B30-BE51-7086740D6781}" destId="{D1D5622A-2E5D-4BF2-B55E-82A6E5DF2B26}" srcOrd="1" destOrd="0" presId="urn:microsoft.com/office/officeart/2008/layout/LinedList"/>
    <dgm:cxn modelId="{77E4706C-DB92-4460-8946-4DCF04D8EEE2}" type="presParOf" srcId="{4058F8BF-492D-4B30-BE51-7086740D6781}" destId="{DE80A89C-1D3B-4388-A87B-B23E50A036BA}" srcOrd="2" destOrd="0" presId="urn:microsoft.com/office/officeart/2008/layout/LinedList"/>
    <dgm:cxn modelId="{3082D622-C5F6-4CFC-8730-3F9879C5949D}" type="presParOf" srcId="{C14FBE74-7193-456D-A4A5-903F0770E45C}" destId="{4206BF33-7E6C-4C63-ADAB-DBBF48C4964F}" srcOrd="3" destOrd="0" presId="urn:microsoft.com/office/officeart/2008/layout/LinedList"/>
    <dgm:cxn modelId="{A7751765-615F-4930-9DDA-0549F2EC4A51}" type="presParOf" srcId="{C14FBE74-7193-456D-A4A5-903F0770E45C}" destId="{59B669C0-E255-4621-ADA4-CA2AFB9C1CAE}" srcOrd="4" destOrd="0" presId="urn:microsoft.com/office/officeart/2008/layout/LinedList"/>
    <dgm:cxn modelId="{5581FFD4-7C7C-4695-B098-09C0B0429D12}" type="presParOf" srcId="{59B669C0-E255-4621-ADA4-CA2AFB9C1CAE}" destId="{A2932AAC-7585-41FA-A074-804C61CBD1E9}" srcOrd="0" destOrd="0" presId="urn:microsoft.com/office/officeart/2008/layout/LinedList"/>
    <dgm:cxn modelId="{407A7A49-12EE-47D6-95C3-122E63D6D4D6}" type="presParOf" srcId="{59B669C0-E255-4621-ADA4-CA2AFB9C1CAE}" destId="{18139DEF-0BDE-4D3D-9D4E-0F4DB7C78AAA}" srcOrd="1" destOrd="0" presId="urn:microsoft.com/office/officeart/2008/layout/LinedList"/>
    <dgm:cxn modelId="{FC04FFC0-BF85-433A-91E6-18FF021A2A2B}" type="presParOf" srcId="{59B669C0-E255-4621-ADA4-CA2AFB9C1CAE}" destId="{7EC09D5D-9CA9-4180-80EA-94E125799968}" srcOrd="2" destOrd="0" presId="urn:microsoft.com/office/officeart/2008/layout/LinedList"/>
    <dgm:cxn modelId="{CF6571C5-636E-4851-BFED-2C664A3397FF}" type="presParOf" srcId="{F87F7812-93A7-4516-8DD6-C6BDB99E0B61}" destId="{1656D56C-750A-4BD8-A4BF-27FC300979E2}" srcOrd="8" destOrd="0" presId="urn:microsoft.com/office/officeart/2008/layout/LinedList"/>
    <dgm:cxn modelId="{50AA1177-7832-4445-847E-8C19527D1C60}" type="presParOf" srcId="{F87F7812-93A7-4516-8DD6-C6BDB99E0B61}" destId="{7AE0A35A-810D-41BF-AC55-D076028FCB18}" srcOrd="9"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7CC14-A4C9-451C-87EA-96CF0FD93039}">
      <dsp:nvSpPr>
        <dsp:cNvPr id="0" name=""/>
        <dsp:cNvSpPr/>
      </dsp:nvSpPr>
      <dsp:spPr>
        <a:xfrm>
          <a:off x="0" y="0"/>
          <a:ext cx="10721663" cy="0"/>
        </a:xfrm>
        <a:prstGeom prst="lin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06BE22-BFF7-4560-BBA1-D92353FF9184}">
      <dsp:nvSpPr>
        <dsp:cNvPr id="0" name=""/>
        <dsp:cNvSpPr/>
      </dsp:nvSpPr>
      <dsp:spPr>
        <a:xfrm>
          <a:off x="0" y="0"/>
          <a:ext cx="2700810" cy="4993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lvl="0" algn="l" defTabSz="1955800">
            <a:lnSpc>
              <a:spcPct val="90000"/>
            </a:lnSpc>
            <a:spcBef>
              <a:spcPct val="0"/>
            </a:spcBef>
            <a:spcAft>
              <a:spcPct val="35000"/>
            </a:spcAft>
          </a:pPr>
          <a:r>
            <a:rPr lang="en-US" sz="4400" kern="1200" dirty="0" smtClean="0"/>
            <a:t>The</a:t>
          </a:r>
          <a:br>
            <a:rPr lang="en-US" sz="4400" kern="1200" dirty="0" smtClean="0"/>
          </a:br>
          <a:r>
            <a:rPr lang="en-US" sz="4400" kern="1200" dirty="0" smtClean="0"/>
            <a:t>Social-Emotional Family Tree</a:t>
          </a:r>
          <a:endParaRPr lang="en-US" sz="4400" kern="1200" dirty="0"/>
        </a:p>
      </dsp:txBody>
      <dsp:txXfrm>
        <a:off x="0" y="0"/>
        <a:ext cx="2700810" cy="4993447"/>
      </dsp:txXfrm>
    </dsp:sp>
    <dsp:sp modelId="{577894B3-2172-48CB-8670-78B74E52490A}">
      <dsp:nvSpPr>
        <dsp:cNvPr id="0" name=""/>
        <dsp:cNvSpPr/>
      </dsp:nvSpPr>
      <dsp:spPr>
        <a:xfrm>
          <a:off x="2851112" y="78022"/>
          <a:ext cx="3857756" cy="1560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lvl="0" algn="l" defTabSz="1733550">
            <a:lnSpc>
              <a:spcPct val="90000"/>
            </a:lnSpc>
            <a:spcBef>
              <a:spcPct val="0"/>
            </a:spcBef>
            <a:spcAft>
              <a:spcPct val="35000"/>
            </a:spcAft>
          </a:pPr>
          <a:r>
            <a:rPr lang="en-US" sz="3900" kern="1200" dirty="0" smtClean="0"/>
            <a:t>School Reform Movements</a:t>
          </a:r>
          <a:endParaRPr lang="en-US" sz="3900" kern="1200" dirty="0"/>
        </a:p>
      </dsp:txBody>
      <dsp:txXfrm>
        <a:off x="2851112" y="78022"/>
        <a:ext cx="3857756" cy="1560452"/>
      </dsp:txXfrm>
    </dsp:sp>
    <dsp:sp modelId="{9B03CDC6-7901-4FA3-898B-DCC74BAD8F55}">
      <dsp:nvSpPr>
        <dsp:cNvPr id="0" name=""/>
        <dsp:cNvSpPr/>
      </dsp:nvSpPr>
      <dsp:spPr>
        <a:xfrm>
          <a:off x="6859172" y="78022"/>
          <a:ext cx="3857756" cy="390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en-US" sz="1700" kern="1200" dirty="0" smtClean="0"/>
            <a:t>21</a:t>
          </a:r>
          <a:r>
            <a:rPr lang="en-US" sz="1700" kern="1200" baseline="30000" dirty="0" smtClean="0"/>
            <a:t>st</a:t>
          </a:r>
          <a:r>
            <a:rPr lang="en-US" sz="1700" kern="1200" dirty="0" smtClean="0"/>
            <a:t> Century Skills</a:t>
          </a:r>
          <a:endParaRPr lang="en-US" sz="1700" kern="1200" dirty="0"/>
        </a:p>
      </dsp:txBody>
      <dsp:txXfrm>
        <a:off x="6859172" y="78022"/>
        <a:ext cx="3857756" cy="390113"/>
      </dsp:txXfrm>
    </dsp:sp>
    <dsp:sp modelId="{728F4245-41D3-4F8E-8A31-6E11BA5DF2FF}">
      <dsp:nvSpPr>
        <dsp:cNvPr id="0" name=""/>
        <dsp:cNvSpPr/>
      </dsp:nvSpPr>
      <dsp:spPr>
        <a:xfrm>
          <a:off x="6708869" y="468135"/>
          <a:ext cx="3857756" cy="0"/>
        </a:xfrm>
        <a:prstGeom prst="line">
          <a:avLst/>
        </a:prstGeom>
        <a:solidFill>
          <a:schemeClr val="dk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CC16A2C-F64B-48AC-8BAC-13CEF5D60FDD}">
      <dsp:nvSpPr>
        <dsp:cNvPr id="0" name=""/>
        <dsp:cNvSpPr/>
      </dsp:nvSpPr>
      <dsp:spPr>
        <a:xfrm>
          <a:off x="6859172" y="468135"/>
          <a:ext cx="3857756" cy="390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en-US" sz="1700" kern="1200" dirty="0" smtClean="0"/>
            <a:t>Character</a:t>
          </a:r>
          <a:endParaRPr lang="en-US" sz="1700" kern="1200" dirty="0"/>
        </a:p>
      </dsp:txBody>
      <dsp:txXfrm>
        <a:off x="6859172" y="468135"/>
        <a:ext cx="3857756" cy="390113"/>
      </dsp:txXfrm>
    </dsp:sp>
    <dsp:sp modelId="{2BCDE668-806C-40D6-8567-F98710A7614D}">
      <dsp:nvSpPr>
        <dsp:cNvPr id="0" name=""/>
        <dsp:cNvSpPr/>
      </dsp:nvSpPr>
      <dsp:spPr>
        <a:xfrm>
          <a:off x="6708869" y="858248"/>
          <a:ext cx="3857756" cy="0"/>
        </a:xfrm>
        <a:prstGeom prst="line">
          <a:avLst/>
        </a:prstGeom>
        <a:solidFill>
          <a:schemeClr val="dk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1B8C09-C790-4847-8932-FC6A5E6320ED}">
      <dsp:nvSpPr>
        <dsp:cNvPr id="0" name=""/>
        <dsp:cNvSpPr/>
      </dsp:nvSpPr>
      <dsp:spPr>
        <a:xfrm>
          <a:off x="6859172" y="858248"/>
          <a:ext cx="3857756" cy="390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en-US" sz="1700" kern="1200" dirty="0" smtClean="0"/>
            <a:t>Social and Emotional Skills</a:t>
          </a:r>
          <a:endParaRPr lang="en-US" sz="1700" kern="1200" dirty="0"/>
        </a:p>
      </dsp:txBody>
      <dsp:txXfrm>
        <a:off x="6859172" y="858248"/>
        <a:ext cx="3857756" cy="390113"/>
      </dsp:txXfrm>
    </dsp:sp>
    <dsp:sp modelId="{2F326860-9EE0-442B-9D4B-B5E0307F0DF7}">
      <dsp:nvSpPr>
        <dsp:cNvPr id="0" name=""/>
        <dsp:cNvSpPr/>
      </dsp:nvSpPr>
      <dsp:spPr>
        <a:xfrm>
          <a:off x="6708869" y="1248361"/>
          <a:ext cx="3857756" cy="0"/>
        </a:xfrm>
        <a:prstGeom prst="line">
          <a:avLst/>
        </a:prstGeom>
        <a:solidFill>
          <a:schemeClr val="dk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BAE8CA-A888-413F-B259-BF460B38E5E5}">
      <dsp:nvSpPr>
        <dsp:cNvPr id="0" name=""/>
        <dsp:cNvSpPr/>
      </dsp:nvSpPr>
      <dsp:spPr>
        <a:xfrm>
          <a:off x="6859172" y="1248361"/>
          <a:ext cx="3857756" cy="390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en-US" sz="1700" kern="1200" smtClean="0"/>
            <a:t>Soft Skills</a:t>
          </a:r>
          <a:endParaRPr lang="en-US" sz="1700" kern="1200" dirty="0"/>
        </a:p>
      </dsp:txBody>
      <dsp:txXfrm>
        <a:off x="6859172" y="1248361"/>
        <a:ext cx="3857756" cy="390113"/>
      </dsp:txXfrm>
    </dsp:sp>
    <dsp:sp modelId="{D6C4D581-F81A-44C2-B2C4-12B28D3A55BF}">
      <dsp:nvSpPr>
        <dsp:cNvPr id="0" name=""/>
        <dsp:cNvSpPr/>
      </dsp:nvSpPr>
      <dsp:spPr>
        <a:xfrm>
          <a:off x="2700810" y="1638474"/>
          <a:ext cx="8016118" cy="0"/>
        </a:xfrm>
        <a:prstGeom prst="line">
          <a:avLst/>
        </a:prstGeom>
        <a:solidFill>
          <a:schemeClr val="dk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300A24A-D855-4514-93B1-F5C977D5051D}">
      <dsp:nvSpPr>
        <dsp:cNvPr id="0" name=""/>
        <dsp:cNvSpPr/>
      </dsp:nvSpPr>
      <dsp:spPr>
        <a:xfrm>
          <a:off x="2851112" y="1716497"/>
          <a:ext cx="3857756" cy="1560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lvl="0" algn="l" defTabSz="1733550">
            <a:lnSpc>
              <a:spcPct val="90000"/>
            </a:lnSpc>
            <a:spcBef>
              <a:spcPct val="0"/>
            </a:spcBef>
            <a:spcAft>
              <a:spcPct val="35000"/>
            </a:spcAft>
          </a:pPr>
          <a:r>
            <a:rPr lang="en-US" sz="3900" kern="1200" dirty="0" smtClean="0"/>
            <a:t>Cognitive and Social Psychology</a:t>
          </a:r>
          <a:endParaRPr lang="en-US" sz="3900" kern="1200" dirty="0"/>
        </a:p>
      </dsp:txBody>
      <dsp:txXfrm>
        <a:off x="2851112" y="1716497"/>
        <a:ext cx="3857756" cy="1560452"/>
      </dsp:txXfrm>
    </dsp:sp>
    <dsp:sp modelId="{ED9A9163-7EF5-4EE8-A993-7FED25EFF9E6}">
      <dsp:nvSpPr>
        <dsp:cNvPr id="0" name=""/>
        <dsp:cNvSpPr/>
      </dsp:nvSpPr>
      <dsp:spPr>
        <a:xfrm>
          <a:off x="6859172" y="1716497"/>
          <a:ext cx="3857756" cy="519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en-US" sz="1700" kern="1200" dirty="0" smtClean="0"/>
            <a:t>Grit</a:t>
          </a:r>
          <a:endParaRPr lang="en-US" sz="1700" kern="1200" dirty="0"/>
        </a:p>
      </dsp:txBody>
      <dsp:txXfrm>
        <a:off x="6859172" y="1716497"/>
        <a:ext cx="3857756" cy="519642"/>
      </dsp:txXfrm>
    </dsp:sp>
    <dsp:sp modelId="{DB3D7B40-E75D-4366-8483-F529EEC6C4CE}">
      <dsp:nvSpPr>
        <dsp:cNvPr id="0" name=""/>
        <dsp:cNvSpPr/>
      </dsp:nvSpPr>
      <dsp:spPr>
        <a:xfrm>
          <a:off x="6708869" y="2236140"/>
          <a:ext cx="3857756" cy="0"/>
        </a:xfrm>
        <a:prstGeom prst="line">
          <a:avLst/>
        </a:prstGeom>
        <a:solidFill>
          <a:schemeClr val="dk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BDF9C2A-A0A7-46BF-810C-9BECD47F5C34}">
      <dsp:nvSpPr>
        <dsp:cNvPr id="0" name=""/>
        <dsp:cNvSpPr/>
      </dsp:nvSpPr>
      <dsp:spPr>
        <a:xfrm>
          <a:off x="6859172" y="2236140"/>
          <a:ext cx="3857756" cy="519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en-US" sz="1700" kern="1200" dirty="0" smtClean="0"/>
            <a:t>Growth Mindset</a:t>
          </a:r>
          <a:endParaRPr lang="en-US" sz="1700" kern="1200" dirty="0"/>
        </a:p>
      </dsp:txBody>
      <dsp:txXfrm>
        <a:off x="6859172" y="2236140"/>
        <a:ext cx="3857756" cy="519642"/>
      </dsp:txXfrm>
    </dsp:sp>
    <dsp:sp modelId="{35631921-4B17-4AF1-9F49-54A407CCC457}">
      <dsp:nvSpPr>
        <dsp:cNvPr id="0" name=""/>
        <dsp:cNvSpPr/>
      </dsp:nvSpPr>
      <dsp:spPr>
        <a:xfrm>
          <a:off x="6708869" y="2755782"/>
          <a:ext cx="3857756" cy="0"/>
        </a:xfrm>
        <a:prstGeom prst="line">
          <a:avLst/>
        </a:prstGeom>
        <a:solidFill>
          <a:schemeClr val="dk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943D88-3284-4119-AA45-E8D95986E687}">
      <dsp:nvSpPr>
        <dsp:cNvPr id="0" name=""/>
        <dsp:cNvSpPr/>
      </dsp:nvSpPr>
      <dsp:spPr>
        <a:xfrm>
          <a:off x="6859172" y="2755782"/>
          <a:ext cx="3857756" cy="519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en-US" sz="1700" kern="1200" dirty="0" smtClean="0"/>
            <a:t>Noncognitive Traits and Habits</a:t>
          </a:r>
        </a:p>
      </dsp:txBody>
      <dsp:txXfrm>
        <a:off x="6859172" y="2755782"/>
        <a:ext cx="3857756" cy="519642"/>
      </dsp:txXfrm>
    </dsp:sp>
    <dsp:sp modelId="{27DAE7F4-BE7D-4F5A-8BBC-9FC89845797B}">
      <dsp:nvSpPr>
        <dsp:cNvPr id="0" name=""/>
        <dsp:cNvSpPr/>
      </dsp:nvSpPr>
      <dsp:spPr>
        <a:xfrm>
          <a:off x="2700810" y="3276949"/>
          <a:ext cx="8016118" cy="0"/>
        </a:xfrm>
        <a:prstGeom prst="line">
          <a:avLst/>
        </a:prstGeom>
        <a:solidFill>
          <a:schemeClr val="dk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6B4FE22-F250-4320-96E2-977133952FB3}">
      <dsp:nvSpPr>
        <dsp:cNvPr id="0" name=""/>
        <dsp:cNvSpPr/>
      </dsp:nvSpPr>
      <dsp:spPr>
        <a:xfrm>
          <a:off x="2851112" y="3354972"/>
          <a:ext cx="3857756" cy="1560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lvl="0" algn="l" defTabSz="1733550">
            <a:lnSpc>
              <a:spcPct val="90000"/>
            </a:lnSpc>
            <a:spcBef>
              <a:spcPct val="0"/>
            </a:spcBef>
            <a:spcAft>
              <a:spcPct val="35000"/>
            </a:spcAft>
          </a:pPr>
          <a:r>
            <a:rPr lang="en-US" sz="3900" kern="1200" dirty="0" smtClean="0"/>
            <a:t>Other Traditions</a:t>
          </a:r>
        </a:p>
      </dsp:txBody>
      <dsp:txXfrm>
        <a:off x="2851112" y="3354972"/>
        <a:ext cx="3857756" cy="1560452"/>
      </dsp:txXfrm>
    </dsp:sp>
    <dsp:sp modelId="{96654446-E2E5-4C0F-9F3B-4C630AA495CB}">
      <dsp:nvSpPr>
        <dsp:cNvPr id="0" name=""/>
        <dsp:cNvSpPr/>
      </dsp:nvSpPr>
      <dsp:spPr>
        <a:xfrm>
          <a:off x="6859172" y="3354972"/>
          <a:ext cx="3857756" cy="780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en-US" sz="1700" kern="1200" dirty="0" smtClean="0"/>
            <a:t>Mindfulness</a:t>
          </a:r>
        </a:p>
      </dsp:txBody>
      <dsp:txXfrm>
        <a:off x="6859172" y="3354972"/>
        <a:ext cx="3857756" cy="780226"/>
      </dsp:txXfrm>
    </dsp:sp>
    <dsp:sp modelId="{8FCA511A-DF5C-4F8C-9357-777783425755}">
      <dsp:nvSpPr>
        <dsp:cNvPr id="0" name=""/>
        <dsp:cNvSpPr/>
      </dsp:nvSpPr>
      <dsp:spPr>
        <a:xfrm>
          <a:off x="6708869" y="4135198"/>
          <a:ext cx="3857756" cy="0"/>
        </a:xfrm>
        <a:prstGeom prst="line">
          <a:avLst/>
        </a:prstGeom>
        <a:solidFill>
          <a:schemeClr val="dk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3E652AE-EFB3-43E6-99C1-6B0E14A37A43}">
      <dsp:nvSpPr>
        <dsp:cNvPr id="0" name=""/>
        <dsp:cNvSpPr/>
      </dsp:nvSpPr>
      <dsp:spPr>
        <a:xfrm>
          <a:off x="6859172" y="4135198"/>
          <a:ext cx="3857756" cy="780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en-US" sz="1700" kern="1200" dirty="0" smtClean="0"/>
            <a:t>Restorative Justice</a:t>
          </a:r>
        </a:p>
      </dsp:txBody>
      <dsp:txXfrm>
        <a:off x="6859172" y="4135198"/>
        <a:ext cx="3857756" cy="780226"/>
      </dsp:txXfrm>
    </dsp:sp>
    <dsp:sp modelId="{2E304F7E-B4E7-4199-8436-98778AFF71F7}">
      <dsp:nvSpPr>
        <dsp:cNvPr id="0" name=""/>
        <dsp:cNvSpPr/>
      </dsp:nvSpPr>
      <dsp:spPr>
        <a:xfrm>
          <a:off x="2700810" y="4915424"/>
          <a:ext cx="8016118" cy="0"/>
        </a:xfrm>
        <a:prstGeom prst="line">
          <a:avLst/>
        </a:prstGeom>
        <a:solidFill>
          <a:schemeClr val="dk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A7DD3C-D1F2-4522-B822-A3F0275AAF97}">
      <dsp:nvSpPr>
        <dsp:cNvPr id="0" name=""/>
        <dsp:cNvSpPr/>
      </dsp:nvSpPr>
      <dsp:spPr>
        <a:xfrm>
          <a:off x="0" y="0"/>
          <a:ext cx="105156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D33F87-6D2C-4180-B2E6-6384A53B3D56}">
      <dsp:nvSpPr>
        <dsp:cNvPr id="0" name=""/>
        <dsp:cNvSpPr/>
      </dsp:nvSpPr>
      <dsp:spPr>
        <a:xfrm>
          <a:off x="0" y="0"/>
          <a:ext cx="2863295" cy="43513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lvl="0" algn="l" defTabSz="1644650">
            <a:lnSpc>
              <a:spcPct val="90000"/>
            </a:lnSpc>
            <a:spcBef>
              <a:spcPct val="0"/>
            </a:spcBef>
            <a:spcAft>
              <a:spcPct val="35000"/>
            </a:spcAft>
          </a:pPr>
          <a:r>
            <a:rPr lang="en-US" sz="3700" kern="1200" dirty="0" smtClean="0"/>
            <a:t>New Haven Social Development Curriculum</a:t>
          </a:r>
          <a:endParaRPr lang="en-US" sz="3700" kern="1200" dirty="0"/>
        </a:p>
      </dsp:txBody>
      <dsp:txXfrm>
        <a:off x="0" y="0"/>
        <a:ext cx="2863295" cy="4351338"/>
      </dsp:txXfrm>
    </dsp:sp>
    <dsp:sp modelId="{8D98B49C-F1AA-4605-B495-D339F91B4D91}">
      <dsp:nvSpPr>
        <dsp:cNvPr id="0" name=""/>
        <dsp:cNvSpPr/>
      </dsp:nvSpPr>
      <dsp:spPr>
        <a:xfrm>
          <a:off x="3006703" y="67989"/>
          <a:ext cx="3680819" cy="13597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lvl="0" algn="l" defTabSz="1600200">
            <a:lnSpc>
              <a:spcPct val="90000"/>
            </a:lnSpc>
            <a:spcBef>
              <a:spcPct val="0"/>
            </a:spcBef>
            <a:spcAft>
              <a:spcPct val="35000"/>
            </a:spcAft>
          </a:pPr>
          <a:r>
            <a:rPr lang="en-US" sz="3600" kern="1200" dirty="0" smtClean="0"/>
            <a:t>Skills</a:t>
          </a:r>
          <a:endParaRPr lang="en-US" sz="3600" kern="1200" dirty="0"/>
        </a:p>
      </dsp:txBody>
      <dsp:txXfrm>
        <a:off x="3006703" y="67989"/>
        <a:ext cx="3680819" cy="1359793"/>
      </dsp:txXfrm>
    </dsp:sp>
    <dsp:sp modelId="{82C5F054-5EA2-40C9-B198-FEDFE19D6D7B}">
      <dsp:nvSpPr>
        <dsp:cNvPr id="0" name=""/>
        <dsp:cNvSpPr/>
      </dsp:nvSpPr>
      <dsp:spPr>
        <a:xfrm>
          <a:off x="6830931" y="67989"/>
          <a:ext cx="3680819"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Self-Management</a:t>
          </a:r>
          <a:endParaRPr lang="en-US" sz="1800" kern="1200" dirty="0"/>
        </a:p>
      </dsp:txBody>
      <dsp:txXfrm>
        <a:off x="6830931" y="67989"/>
        <a:ext cx="3680819" cy="452821"/>
      </dsp:txXfrm>
    </dsp:sp>
    <dsp:sp modelId="{F67756A8-2472-4A0A-A48A-B0C2FA0F42D1}">
      <dsp:nvSpPr>
        <dsp:cNvPr id="0" name=""/>
        <dsp:cNvSpPr/>
      </dsp:nvSpPr>
      <dsp:spPr>
        <a:xfrm>
          <a:off x="6687523" y="520811"/>
          <a:ext cx="3680819"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09F0159-E6B6-4336-AA1B-E3A48A9B9E18}">
      <dsp:nvSpPr>
        <dsp:cNvPr id="0" name=""/>
        <dsp:cNvSpPr/>
      </dsp:nvSpPr>
      <dsp:spPr>
        <a:xfrm>
          <a:off x="6830931" y="520811"/>
          <a:ext cx="3680819"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Problem Solving and Decision Making</a:t>
          </a:r>
          <a:endParaRPr lang="en-US" sz="1800" kern="1200" dirty="0"/>
        </a:p>
      </dsp:txBody>
      <dsp:txXfrm>
        <a:off x="6830931" y="520811"/>
        <a:ext cx="3680819" cy="452821"/>
      </dsp:txXfrm>
    </dsp:sp>
    <dsp:sp modelId="{08ED1329-C955-4872-A563-9ECD526AD9AF}">
      <dsp:nvSpPr>
        <dsp:cNvPr id="0" name=""/>
        <dsp:cNvSpPr/>
      </dsp:nvSpPr>
      <dsp:spPr>
        <a:xfrm>
          <a:off x="6687523" y="973633"/>
          <a:ext cx="3680819"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2F2E1E1-7EBD-4714-A440-E3233CA71B80}">
      <dsp:nvSpPr>
        <dsp:cNvPr id="0" name=""/>
        <dsp:cNvSpPr/>
      </dsp:nvSpPr>
      <dsp:spPr>
        <a:xfrm>
          <a:off x="6830931" y="973633"/>
          <a:ext cx="3680819"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Communication</a:t>
          </a:r>
          <a:endParaRPr lang="en-US" sz="1800" kern="1200" dirty="0"/>
        </a:p>
      </dsp:txBody>
      <dsp:txXfrm>
        <a:off x="6830931" y="973633"/>
        <a:ext cx="3680819" cy="452821"/>
      </dsp:txXfrm>
    </dsp:sp>
    <dsp:sp modelId="{3FA64806-C708-449D-B43E-76DB99897DBE}">
      <dsp:nvSpPr>
        <dsp:cNvPr id="0" name=""/>
        <dsp:cNvSpPr/>
      </dsp:nvSpPr>
      <dsp:spPr>
        <a:xfrm>
          <a:off x="2863295" y="1427782"/>
          <a:ext cx="7648455"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F59210-E704-4CFA-8D7C-3968B0D81C56}">
      <dsp:nvSpPr>
        <dsp:cNvPr id="0" name=""/>
        <dsp:cNvSpPr/>
      </dsp:nvSpPr>
      <dsp:spPr>
        <a:xfrm>
          <a:off x="3006703" y="1495772"/>
          <a:ext cx="3680819" cy="13597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lvl="0" algn="l" defTabSz="1600200">
            <a:lnSpc>
              <a:spcPct val="90000"/>
            </a:lnSpc>
            <a:spcBef>
              <a:spcPct val="0"/>
            </a:spcBef>
            <a:spcAft>
              <a:spcPct val="35000"/>
            </a:spcAft>
          </a:pPr>
          <a:r>
            <a:rPr lang="en-US" sz="3600" kern="1200" dirty="0" smtClean="0"/>
            <a:t>Attitudes and Values</a:t>
          </a:r>
          <a:endParaRPr lang="en-US" sz="3600" kern="1200" dirty="0"/>
        </a:p>
      </dsp:txBody>
      <dsp:txXfrm>
        <a:off x="3006703" y="1495772"/>
        <a:ext cx="3680819" cy="1359793"/>
      </dsp:txXfrm>
    </dsp:sp>
    <dsp:sp modelId="{2A9B8A5D-C384-4C12-9F9D-C5058F916540}">
      <dsp:nvSpPr>
        <dsp:cNvPr id="0" name=""/>
        <dsp:cNvSpPr/>
      </dsp:nvSpPr>
      <dsp:spPr>
        <a:xfrm>
          <a:off x="6830931" y="1495772"/>
          <a:ext cx="3680819"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About Self</a:t>
          </a:r>
          <a:endParaRPr lang="en-US" sz="1800" kern="1200" dirty="0"/>
        </a:p>
      </dsp:txBody>
      <dsp:txXfrm>
        <a:off x="6830931" y="1495772"/>
        <a:ext cx="3680819" cy="452821"/>
      </dsp:txXfrm>
    </dsp:sp>
    <dsp:sp modelId="{FAE43095-07D4-48B0-8215-AF9E5521252A}">
      <dsp:nvSpPr>
        <dsp:cNvPr id="0" name=""/>
        <dsp:cNvSpPr/>
      </dsp:nvSpPr>
      <dsp:spPr>
        <a:xfrm>
          <a:off x="6687523" y="1948594"/>
          <a:ext cx="3680819"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8322F1E-673F-4FF5-BFCB-9D014F3F3853}">
      <dsp:nvSpPr>
        <dsp:cNvPr id="0" name=""/>
        <dsp:cNvSpPr/>
      </dsp:nvSpPr>
      <dsp:spPr>
        <a:xfrm>
          <a:off x="6830931" y="1948594"/>
          <a:ext cx="3680819"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About Others</a:t>
          </a:r>
          <a:endParaRPr lang="en-US" sz="1800" kern="1200" dirty="0"/>
        </a:p>
      </dsp:txBody>
      <dsp:txXfrm>
        <a:off x="6830931" y="1948594"/>
        <a:ext cx="3680819" cy="452821"/>
      </dsp:txXfrm>
    </dsp:sp>
    <dsp:sp modelId="{1772FA2F-66EF-48A6-ABE9-92170128D578}">
      <dsp:nvSpPr>
        <dsp:cNvPr id="0" name=""/>
        <dsp:cNvSpPr/>
      </dsp:nvSpPr>
      <dsp:spPr>
        <a:xfrm>
          <a:off x="6687523" y="2401415"/>
          <a:ext cx="3680819"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2D4DEA9-C652-46FA-B5C5-6C7CDA963CFF}">
      <dsp:nvSpPr>
        <dsp:cNvPr id="0" name=""/>
        <dsp:cNvSpPr/>
      </dsp:nvSpPr>
      <dsp:spPr>
        <a:xfrm>
          <a:off x="6830931" y="2401415"/>
          <a:ext cx="3680819"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About Tasks</a:t>
          </a:r>
          <a:endParaRPr lang="en-US" sz="1800" kern="1200" dirty="0"/>
        </a:p>
      </dsp:txBody>
      <dsp:txXfrm>
        <a:off x="6830931" y="2401415"/>
        <a:ext cx="3680819" cy="452821"/>
      </dsp:txXfrm>
    </dsp:sp>
    <dsp:sp modelId="{02B7BFEE-F169-476A-9769-2BBC494BD792}">
      <dsp:nvSpPr>
        <dsp:cNvPr id="0" name=""/>
        <dsp:cNvSpPr/>
      </dsp:nvSpPr>
      <dsp:spPr>
        <a:xfrm>
          <a:off x="2863295" y="2855565"/>
          <a:ext cx="7648455"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379CBAC-6DC8-4D49-BA0F-7332ADCAEE9A}">
      <dsp:nvSpPr>
        <dsp:cNvPr id="0" name=""/>
        <dsp:cNvSpPr/>
      </dsp:nvSpPr>
      <dsp:spPr>
        <a:xfrm>
          <a:off x="3006703" y="2923555"/>
          <a:ext cx="3680819" cy="13597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lvl="0" algn="l" defTabSz="1600200">
            <a:lnSpc>
              <a:spcPct val="90000"/>
            </a:lnSpc>
            <a:spcBef>
              <a:spcPct val="0"/>
            </a:spcBef>
            <a:spcAft>
              <a:spcPct val="35000"/>
            </a:spcAft>
          </a:pPr>
          <a:r>
            <a:rPr lang="en-US" sz="3600" kern="1200" dirty="0" smtClean="0"/>
            <a:t>Content</a:t>
          </a:r>
          <a:endParaRPr lang="en-US" sz="3600" kern="1200" dirty="0"/>
        </a:p>
      </dsp:txBody>
      <dsp:txXfrm>
        <a:off x="3006703" y="2923555"/>
        <a:ext cx="3680819" cy="1359793"/>
      </dsp:txXfrm>
    </dsp:sp>
    <dsp:sp modelId="{3B1ABD73-4B3C-4C64-99AE-23C658554F99}">
      <dsp:nvSpPr>
        <dsp:cNvPr id="0" name=""/>
        <dsp:cNvSpPr/>
      </dsp:nvSpPr>
      <dsp:spPr>
        <a:xfrm>
          <a:off x="6830931" y="2923555"/>
          <a:ext cx="3680819"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Self/Health</a:t>
          </a:r>
          <a:endParaRPr lang="en-US" sz="1800" kern="1200" dirty="0"/>
        </a:p>
      </dsp:txBody>
      <dsp:txXfrm>
        <a:off x="6830931" y="2923555"/>
        <a:ext cx="3680819" cy="452821"/>
      </dsp:txXfrm>
    </dsp:sp>
    <dsp:sp modelId="{5201C3B0-48D3-4C94-83DE-690F3366DB9E}">
      <dsp:nvSpPr>
        <dsp:cNvPr id="0" name=""/>
        <dsp:cNvSpPr/>
      </dsp:nvSpPr>
      <dsp:spPr>
        <a:xfrm>
          <a:off x="6687523" y="3376376"/>
          <a:ext cx="3680819"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1D5622A-2E5D-4BF2-B55E-82A6E5DF2B26}">
      <dsp:nvSpPr>
        <dsp:cNvPr id="0" name=""/>
        <dsp:cNvSpPr/>
      </dsp:nvSpPr>
      <dsp:spPr>
        <a:xfrm>
          <a:off x="6830931" y="3376376"/>
          <a:ext cx="3680819"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Relationships</a:t>
          </a:r>
          <a:endParaRPr lang="en-US" sz="1800" kern="1200" dirty="0"/>
        </a:p>
      </dsp:txBody>
      <dsp:txXfrm>
        <a:off x="6830931" y="3376376"/>
        <a:ext cx="3680819" cy="452821"/>
      </dsp:txXfrm>
    </dsp:sp>
    <dsp:sp modelId="{4206BF33-7E6C-4C63-ADAB-DBBF48C4964F}">
      <dsp:nvSpPr>
        <dsp:cNvPr id="0" name=""/>
        <dsp:cNvSpPr/>
      </dsp:nvSpPr>
      <dsp:spPr>
        <a:xfrm>
          <a:off x="6687523" y="3829198"/>
          <a:ext cx="3680819"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139DEF-0BDE-4D3D-9D4E-0F4DB7C78AAA}">
      <dsp:nvSpPr>
        <dsp:cNvPr id="0" name=""/>
        <dsp:cNvSpPr/>
      </dsp:nvSpPr>
      <dsp:spPr>
        <a:xfrm>
          <a:off x="6830931" y="3829198"/>
          <a:ext cx="3680819"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School/Community</a:t>
          </a:r>
          <a:endParaRPr lang="en-US" sz="1800" kern="1200" dirty="0"/>
        </a:p>
      </dsp:txBody>
      <dsp:txXfrm>
        <a:off x="6830931" y="3829198"/>
        <a:ext cx="3680819" cy="452821"/>
      </dsp:txXfrm>
    </dsp:sp>
    <dsp:sp modelId="{1656D56C-750A-4BD8-A4BF-27FC300979E2}">
      <dsp:nvSpPr>
        <dsp:cNvPr id="0" name=""/>
        <dsp:cNvSpPr/>
      </dsp:nvSpPr>
      <dsp:spPr>
        <a:xfrm>
          <a:off x="2863295" y="4283348"/>
          <a:ext cx="7648455"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A7DD3C-D1F2-4522-B822-A3F0275AAF97}">
      <dsp:nvSpPr>
        <dsp:cNvPr id="0" name=""/>
        <dsp:cNvSpPr/>
      </dsp:nvSpPr>
      <dsp:spPr>
        <a:xfrm>
          <a:off x="0" y="0"/>
          <a:ext cx="105156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D33F87-6D2C-4180-B2E6-6384A53B3D56}">
      <dsp:nvSpPr>
        <dsp:cNvPr id="0" name=""/>
        <dsp:cNvSpPr/>
      </dsp:nvSpPr>
      <dsp:spPr>
        <a:xfrm>
          <a:off x="0" y="0"/>
          <a:ext cx="2863295" cy="43513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lvl="0" algn="l" defTabSz="1644650">
            <a:lnSpc>
              <a:spcPct val="90000"/>
            </a:lnSpc>
            <a:spcBef>
              <a:spcPct val="0"/>
            </a:spcBef>
            <a:spcAft>
              <a:spcPct val="35000"/>
            </a:spcAft>
          </a:pPr>
          <a:r>
            <a:rPr lang="en-US" sz="3700" kern="1200" dirty="0" smtClean="0"/>
            <a:t>New Haven Social Development Curriculum</a:t>
          </a:r>
          <a:endParaRPr lang="en-US" sz="3700" kern="1200" dirty="0"/>
        </a:p>
      </dsp:txBody>
      <dsp:txXfrm>
        <a:off x="0" y="0"/>
        <a:ext cx="2863295" cy="4351338"/>
      </dsp:txXfrm>
    </dsp:sp>
    <dsp:sp modelId="{8D98B49C-F1AA-4605-B495-D339F91B4D91}">
      <dsp:nvSpPr>
        <dsp:cNvPr id="0" name=""/>
        <dsp:cNvSpPr/>
      </dsp:nvSpPr>
      <dsp:spPr>
        <a:xfrm>
          <a:off x="3006703" y="67989"/>
          <a:ext cx="3680819" cy="13597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lvl="0" algn="l" defTabSz="1600200">
            <a:lnSpc>
              <a:spcPct val="90000"/>
            </a:lnSpc>
            <a:spcBef>
              <a:spcPct val="0"/>
            </a:spcBef>
            <a:spcAft>
              <a:spcPct val="35000"/>
            </a:spcAft>
          </a:pPr>
          <a:r>
            <a:rPr lang="en-US" sz="3600" b="1" kern="1200" dirty="0" smtClean="0">
              <a:solidFill>
                <a:srgbClr val="C00000"/>
              </a:solidFill>
            </a:rPr>
            <a:t>Skills</a:t>
          </a:r>
          <a:endParaRPr lang="en-US" sz="3600" b="1" kern="1200" dirty="0">
            <a:solidFill>
              <a:srgbClr val="C00000"/>
            </a:solidFill>
          </a:endParaRPr>
        </a:p>
      </dsp:txBody>
      <dsp:txXfrm>
        <a:off x="3006703" y="67989"/>
        <a:ext cx="3680819" cy="1359793"/>
      </dsp:txXfrm>
    </dsp:sp>
    <dsp:sp modelId="{82C5F054-5EA2-40C9-B198-FEDFE19D6D7B}">
      <dsp:nvSpPr>
        <dsp:cNvPr id="0" name=""/>
        <dsp:cNvSpPr/>
      </dsp:nvSpPr>
      <dsp:spPr>
        <a:xfrm>
          <a:off x="6830931" y="67989"/>
          <a:ext cx="3680819"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en-US" sz="1700" b="1" kern="1200" dirty="0" smtClean="0">
              <a:solidFill>
                <a:srgbClr val="C00000"/>
              </a:solidFill>
            </a:rPr>
            <a:t>Self-Management</a:t>
          </a:r>
          <a:endParaRPr lang="en-US" sz="1700" b="1" kern="1200" dirty="0">
            <a:solidFill>
              <a:srgbClr val="C00000"/>
            </a:solidFill>
          </a:endParaRPr>
        </a:p>
      </dsp:txBody>
      <dsp:txXfrm>
        <a:off x="6830931" y="67989"/>
        <a:ext cx="3680819" cy="452821"/>
      </dsp:txXfrm>
    </dsp:sp>
    <dsp:sp modelId="{F67756A8-2472-4A0A-A48A-B0C2FA0F42D1}">
      <dsp:nvSpPr>
        <dsp:cNvPr id="0" name=""/>
        <dsp:cNvSpPr/>
      </dsp:nvSpPr>
      <dsp:spPr>
        <a:xfrm>
          <a:off x="6687523" y="520811"/>
          <a:ext cx="3680819"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09F0159-E6B6-4336-AA1B-E3A48A9B9E18}">
      <dsp:nvSpPr>
        <dsp:cNvPr id="0" name=""/>
        <dsp:cNvSpPr/>
      </dsp:nvSpPr>
      <dsp:spPr>
        <a:xfrm>
          <a:off x="6830931" y="520811"/>
          <a:ext cx="3680819"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en-US" sz="1700" b="1" kern="1200" dirty="0" smtClean="0">
              <a:solidFill>
                <a:srgbClr val="C00000"/>
              </a:solidFill>
            </a:rPr>
            <a:t>Problem Solving and Decision Making</a:t>
          </a:r>
          <a:endParaRPr lang="en-US" sz="1700" b="1" kern="1200" dirty="0">
            <a:solidFill>
              <a:srgbClr val="C00000"/>
            </a:solidFill>
          </a:endParaRPr>
        </a:p>
      </dsp:txBody>
      <dsp:txXfrm>
        <a:off x="6830931" y="520811"/>
        <a:ext cx="3680819" cy="452821"/>
      </dsp:txXfrm>
    </dsp:sp>
    <dsp:sp modelId="{08ED1329-C955-4872-A563-9ECD526AD9AF}">
      <dsp:nvSpPr>
        <dsp:cNvPr id="0" name=""/>
        <dsp:cNvSpPr/>
      </dsp:nvSpPr>
      <dsp:spPr>
        <a:xfrm>
          <a:off x="6687523" y="973633"/>
          <a:ext cx="3680819"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2F2E1E1-7EBD-4714-A440-E3233CA71B80}">
      <dsp:nvSpPr>
        <dsp:cNvPr id="0" name=""/>
        <dsp:cNvSpPr/>
      </dsp:nvSpPr>
      <dsp:spPr>
        <a:xfrm>
          <a:off x="6830931" y="973633"/>
          <a:ext cx="3680819"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en-US" sz="1700" b="1" kern="1200" dirty="0" smtClean="0">
              <a:solidFill>
                <a:srgbClr val="C00000"/>
              </a:solidFill>
            </a:rPr>
            <a:t>Communication</a:t>
          </a:r>
          <a:endParaRPr lang="en-US" sz="1700" b="1" kern="1200" dirty="0">
            <a:solidFill>
              <a:srgbClr val="C00000"/>
            </a:solidFill>
          </a:endParaRPr>
        </a:p>
      </dsp:txBody>
      <dsp:txXfrm>
        <a:off x="6830931" y="973633"/>
        <a:ext cx="3680819" cy="452821"/>
      </dsp:txXfrm>
    </dsp:sp>
    <dsp:sp modelId="{3FA64806-C708-449D-B43E-76DB99897DBE}">
      <dsp:nvSpPr>
        <dsp:cNvPr id="0" name=""/>
        <dsp:cNvSpPr/>
      </dsp:nvSpPr>
      <dsp:spPr>
        <a:xfrm>
          <a:off x="2863295" y="1427782"/>
          <a:ext cx="7648455"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F59210-E704-4CFA-8D7C-3968B0D81C56}">
      <dsp:nvSpPr>
        <dsp:cNvPr id="0" name=""/>
        <dsp:cNvSpPr/>
      </dsp:nvSpPr>
      <dsp:spPr>
        <a:xfrm>
          <a:off x="3006703" y="1495772"/>
          <a:ext cx="3680819" cy="13597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lvl="0" algn="l" defTabSz="1600200">
            <a:lnSpc>
              <a:spcPct val="90000"/>
            </a:lnSpc>
            <a:spcBef>
              <a:spcPct val="0"/>
            </a:spcBef>
            <a:spcAft>
              <a:spcPct val="35000"/>
            </a:spcAft>
          </a:pPr>
          <a:r>
            <a:rPr lang="en-US" sz="3600" kern="1200" dirty="0" smtClean="0"/>
            <a:t>Attitudes and Values</a:t>
          </a:r>
          <a:endParaRPr lang="en-US" sz="3600" kern="1200" dirty="0"/>
        </a:p>
      </dsp:txBody>
      <dsp:txXfrm>
        <a:off x="3006703" y="1495772"/>
        <a:ext cx="3680819" cy="1359793"/>
      </dsp:txXfrm>
    </dsp:sp>
    <dsp:sp modelId="{2A9B8A5D-C384-4C12-9F9D-C5058F916540}">
      <dsp:nvSpPr>
        <dsp:cNvPr id="0" name=""/>
        <dsp:cNvSpPr/>
      </dsp:nvSpPr>
      <dsp:spPr>
        <a:xfrm>
          <a:off x="6830931" y="1495772"/>
          <a:ext cx="3680819"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en-US" sz="1700" kern="1200" dirty="0" smtClean="0"/>
            <a:t>About Self</a:t>
          </a:r>
          <a:endParaRPr lang="en-US" sz="1700" kern="1200" dirty="0"/>
        </a:p>
      </dsp:txBody>
      <dsp:txXfrm>
        <a:off x="6830931" y="1495772"/>
        <a:ext cx="3680819" cy="452821"/>
      </dsp:txXfrm>
    </dsp:sp>
    <dsp:sp modelId="{FAE43095-07D4-48B0-8215-AF9E5521252A}">
      <dsp:nvSpPr>
        <dsp:cNvPr id="0" name=""/>
        <dsp:cNvSpPr/>
      </dsp:nvSpPr>
      <dsp:spPr>
        <a:xfrm>
          <a:off x="6687523" y="1948594"/>
          <a:ext cx="3680819"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8322F1E-673F-4FF5-BFCB-9D014F3F3853}">
      <dsp:nvSpPr>
        <dsp:cNvPr id="0" name=""/>
        <dsp:cNvSpPr/>
      </dsp:nvSpPr>
      <dsp:spPr>
        <a:xfrm>
          <a:off x="6830931" y="1948594"/>
          <a:ext cx="3680819"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en-US" sz="1700" kern="1200" dirty="0" smtClean="0"/>
            <a:t>About Others</a:t>
          </a:r>
          <a:endParaRPr lang="en-US" sz="1700" kern="1200" dirty="0"/>
        </a:p>
      </dsp:txBody>
      <dsp:txXfrm>
        <a:off x="6830931" y="1948594"/>
        <a:ext cx="3680819" cy="452821"/>
      </dsp:txXfrm>
    </dsp:sp>
    <dsp:sp modelId="{1772FA2F-66EF-48A6-ABE9-92170128D578}">
      <dsp:nvSpPr>
        <dsp:cNvPr id="0" name=""/>
        <dsp:cNvSpPr/>
      </dsp:nvSpPr>
      <dsp:spPr>
        <a:xfrm>
          <a:off x="6687523" y="2401415"/>
          <a:ext cx="3680819"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2D4DEA9-C652-46FA-B5C5-6C7CDA963CFF}">
      <dsp:nvSpPr>
        <dsp:cNvPr id="0" name=""/>
        <dsp:cNvSpPr/>
      </dsp:nvSpPr>
      <dsp:spPr>
        <a:xfrm>
          <a:off x="6830931" y="2401415"/>
          <a:ext cx="3680819"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en-US" sz="1700" kern="1200" dirty="0" smtClean="0"/>
            <a:t>About Tasks</a:t>
          </a:r>
          <a:endParaRPr lang="en-US" sz="1700" kern="1200" dirty="0"/>
        </a:p>
      </dsp:txBody>
      <dsp:txXfrm>
        <a:off x="6830931" y="2401415"/>
        <a:ext cx="3680819" cy="452821"/>
      </dsp:txXfrm>
    </dsp:sp>
    <dsp:sp modelId="{02B7BFEE-F169-476A-9769-2BBC494BD792}">
      <dsp:nvSpPr>
        <dsp:cNvPr id="0" name=""/>
        <dsp:cNvSpPr/>
      </dsp:nvSpPr>
      <dsp:spPr>
        <a:xfrm>
          <a:off x="2863295" y="2855565"/>
          <a:ext cx="7648455"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379CBAC-6DC8-4D49-BA0F-7332ADCAEE9A}">
      <dsp:nvSpPr>
        <dsp:cNvPr id="0" name=""/>
        <dsp:cNvSpPr/>
      </dsp:nvSpPr>
      <dsp:spPr>
        <a:xfrm>
          <a:off x="3006703" y="2923555"/>
          <a:ext cx="3680819" cy="13597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lvl="0" algn="l" defTabSz="1600200">
            <a:lnSpc>
              <a:spcPct val="90000"/>
            </a:lnSpc>
            <a:spcBef>
              <a:spcPct val="0"/>
            </a:spcBef>
            <a:spcAft>
              <a:spcPct val="35000"/>
            </a:spcAft>
          </a:pPr>
          <a:r>
            <a:rPr lang="en-US" sz="3600" kern="1200" dirty="0" smtClean="0"/>
            <a:t>Content</a:t>
          </a:r>
          <a:endParaRPr lang="en-US" sz="3600" kern="1200" dirty="0"/>
        </a:p>
      </dsp:txBody>
      <dsp:txXfrm>
        <a:off x="3006703" y="2923555"/>
        <a:ext cx="3680819" cy="1359793"/>
      </dsp:txXfrm>
    </dsp:sp>
    <dsp:sp modelId="{3B1ABD73-4B3C-4C64-99AE-23C658554F99}">
      <dsp:nvSpPr>
        <dsp:cNvPr id="0" name=""/>
        <dsp:cNvSpPr/>
      </dsp:nvSpPr>
      <dsp:spPr>
        <a:xfrm>
          <a:off x="6830931" y="2923555"/>
          <a:ext cx="3680819"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en-US" sz="1700" kern="1200" dirty="0" smtClean="0"/>
            <a:t>Self/Health</a:t>
          </a:r>
          <a:endParaRPr lang="en-US" sz="1700" kern="1200" dirty="0"/>
        </a:p>
      </dsp:txBody>
      <dsp:txXfrm>
        <a:off x="6830931" y="2923555"/>
        <a:ext cx="3680819" cy="452821"/>
      </dsp:txXfrm>
    </dsp:sp>
    <dsp:sp modelId="{5201C3B0-48D3-4C94-83DE-690F3366DB9E}">
      <dsp:nvSpPr>
        <dsp:cNvPr id="0" name=""/>
        <dsp:cNvSpPr/>
      </dsp:nvSpPr>
      <dsp:spPr>
        <a:xfrm>
          <a:off x="6687523" y="3376376"/>
          <a:ext cx="3680819"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1D5622A-2E5D-4BF2-B55E-82A6E5DF2B26}">
      <dsp:nvSpPr>
        <dsp:cNvPr id="0" name=""/>
        <dsp:cNvSpPr/>
      </dsp:nvSpPr>
      <dsp:spPr>
        <a:xfrm>
          <a:off x="6830931" y="3376376"/>
          <a:ext cx="3680819"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en-US" sz="1700" kern="1200" dirty="0" smtClean="0"/>
            <a:t>Relationships</a:t>
          </a:r>
          <a:endParaRPr lang="en-US" sz="1700" kern="1200" dirty="0"/>
        </a:p>
      </dsp:txBody>
      <dsp:txXfrm>
        <a:off x="6830931" y="3376376"/>
        <a:ext cx="3680819" cy="452821"/>
      </dsp:txXfrm>
    </dsp:sp>
    <dsp:sp modelId="{4206BF33-7E6C-4C63-ADAB-DBBF48C4964F}">
      <dsp:nvSpPr>
        <dsp:cNvPr id="0" name=""/>
        <dsp:cNvSpPr/>
      </dsp:nvSpPr>
      <dsp:spPr>
        <a:xfrm>
          <a:off x="6687523" y="3829198"/>
          <a:ext cx="3680819"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139DEF-0BDE-4D3D-9D4E-0F4DB7C78AAA}">
      <dsp:nvSpPr>
        <dsp:cNvPr id="0" name=""/>
        <dsp:cNvSpPr/>
      </dsp:nvSpPr>
      <dsp:spPr>
        <a:xfrm>
          <a:off x="6830931" y="3829198"/>
          <a:ext cx="3680819"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en-US" sz="1700" kern="1200" dirty="0" smtClean="0"/>
            <a:t>School/Community</a:t>
          </a:r>
          <a:endParaRPr lang="en-US" sz="1700" kern="1200" dirty="0"/>
        </a:p>
      </dsp:txBody>
      <dsp:txXfrm>
        <a:off x="6830931" y="3829198"/>
        <a:ext cx="3680819" cy="452821"/>
      </dsp:txXfrm>
    </dsp:sp>
    <dsp:sp modelId="{1656D56C-750A-4BD8-A4BF-27FC300979E2}">
      <dsp:nvSpPr>
        <dsp:cNvPr id="0" name=""/>
        <dsp:cNvSpPr/>
      </dsp:nvSpPr>
      <dsp:spPr>
        <a:xfrm>
          <a:off x="2863295" y="4283348"/>
          <a:ext cx="7648455"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A7DD3C-D1F2-4522-B822-A3F0275AAF97}">
      <dsp:nvSpPr>
        <dsp:cNvPr id="0" name=""/>
        <dsp:cNvSpPr/>
      </dsp:nvSpPr>
      <dsp:spPr>
        <a:xfrm>
          <a:off x="0" y="0"/>
          <a:ext cx="105156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D33F87-6D2C-4180-B2E6-6384A53B3D56}">
      <dsp:nvSpPr>
        <dsp:cNvPr id="0" name=""/>
        <dsp:cNvSpPr/>
      </dsp:nvSpPr>
      <dsp:spPr>
        <a:xfrm>
          <a:off x="0" y="0"/>
          <a:ext cx="2863295" cy="43513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lvl="0" algn="l" defTabSz="1644650">
            <a:lnSpc>
              <a:spcPct val="90000"/>
            </a:lnSpc>
            <a:spcBef>
              <a:spcPct val="0"/>
            </a:spcBef>
            <a:spcAft>
              <a:spcPct val="35000"/>
            </a:spcAft>
          </a:pPr>
          <a:r>
            <a:rPr lang="en-US" sz="3700" kern="1200" dirty="0" smtClean="0"/>
            <a:t>New Haven Social Development Curriculum</a:t>
          </a:r>
          <a:endParaRPr lang="en-US" sz="3700" kern="1200" dirty="0"/>
        </a:p>
      </dsp:txBody>
      <dsp:txXfrm>
        <a:off x="0" y="0"/>
        <a:ext cx="2863295" cy="4351338"/>
      </dsp:txXfrm>
    </dsp:sp>
    <dsp:sp modelId="{8D98B49C-F1AA-4605-B495-D339F91B4D91}">
      <dsp:nvSpPr>
        <dsp:cNvPr id="0" name=""/>
        <dsp:cNvSpPr/>
      </dsp:nvSpPr>
      <dsp:spPr>
        <a:xfrm>
          <a:off x="3006703" y="67989"/>
          <a:ext cx="3680819" cy="13597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lvl="0" algn="l" defTabSz="1600200">
            <a:lnSpc>
              <a:spcPct val="90000"/>
            </a:lnSpc>
            <a:spcBef>
              <a:spcPct val="0"/>
            </a:spcBef>
            <a:spcAft>
              <a:spcPct val="35000"/>
            </a:spcAft>
          </a:pPr>
          <a:r>
            <a:rPr lang="en-US" sz="3600" kern="1200" dirty="0" smtClean="0"/>
            <a:t>Skills</a:t>
          </a:r>
          <a:endParaRPr lang="en-US" sz="3600" kern="1200" dirty="0"/>
        </a:p>
      </dsp:txBody>
      <dsp:txXfrm>
        <a:off x="3006703" y="67989"/>
        <a:ext cx="3680819" cy="1359793"/>
      </dsp:txXfrm>
    </dsp:sp>
    <dsp:sp modelId="{82C5F054-5EA2-40C9-B198-FEDFE19D6D7B}">
      <dsp:nvSpPr>
        <dsp:cNvPr id="0" name=""/>
        <dsp:cNvSpPr/>
      </dsp:nvSpPr>
      <dsp:spPr>
        <a:xfrm>
          <a:off x="6830931" y="67989"/>
          <a:ext cx="3680819"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Self-Management</a:t>
          </a:r>
          <a:endParaRPr lang="en-US" sz="1800" kern="1200" dirty="0"/>
        </a:p>
      </dsp:txBody>
      <dsp:txXfrm>
        <a:off x="6830931" y="67989"/>
        <a:ext cx="3680819" cy="452821"/>
      </dsp:txXfrm>
    </dsp:sp>
    <dsp:sp modelId="{F67756A8-2472-4A0A-A48A-B0C2FA0F42D1}">
      <dsp:nvSpPr>
        <dsp:cNvPr id="0" name=""/>
        <dsp:cNvSpPr/>
      </dsp:nvSpPr>
      <dsp:spPr>
        <a:xfrm>
          <a:off x="6687523" y="520811"/>
          <a:ext cx="3680819"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09F0159-E6B6-4336-AA1B-E3A48A9B9E18}">
      <dsp:nvSpPr>
        <dsp:cNvPr id="0" name=""/>
        <dsp:cNvSpPr/>
      </dsp:nvSpPr>
      <dsp:spPr>
        <a:xfrm>
          <a:off x="6830931" y="520811"/>
          <a:ext cx="3680819"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Problem Solving and Decision Making</a:t>
          </a:r>
          <a:endParaRPr lang="en-US" sz="1800" kern="1200" dirty="0"/>
        </a:p>
      </dsp:txBody>
      <dsp:txXfrm>
        <a:off x="6830931" y="520811"/>
        <a:ext cx="3680819" cy="452821"/>
      </dsp:txXfrm>
    </dsp:sp>
    <dsp:sp modelId="{08ED1329-C955-4872-A563-9ECD526AD9AF}">
      <dsp:nvSpPr>
        <dsp:cNvPr id="0" name=""/>
        <dsp:cNvSpPr/>
      </dsp:nvSpPr>
      <dsp:spPr>
        <a:xfrm>
          <a:off x="6687523" y="973633"/>
          <a:ext cx="3680819"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2F2E1E1-7EBD-4714-A440-E3233CA71B80}">
      <dsp:nvSpPr>
        <dsp:cNvPr id="0" name=""/>
        <dsp:cNvSpPr/>
      </dsp:nvSpPr>
      <dsp:spPr>
        <a:xfrm>
          <a:off x="6830931" y="973633"/>
          <a:ext cx="3680819"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Communication</a:t>
          </a:r>
          <a:endParaRPr lang="en-US" sz="1800" kern="1200" dirty="0"/>
        </a:p>
      </dsp:txBody>
      <dsp:txXfrm>
        <a:off x="6830931" y="973633"/>
        <a:ext cx="3680819" cy="452821"/>
      </dsp:txXfrm>
    </dsp:sp>
    <dsp:sp modelId="{3FA64806-C708-449D-B43E-76DB99897DBE}">
      <dsp:nvSpPr>
        <dsp:cNvPr id="0" name=""/>
        <dsp:cNvSpPr/>
      </dsp:nvSpPr>
      <dsp:spPr>
        <a:xfrm>
          <a:off x="2863295" y="1427782"/>
          <a:ext cx="7648455"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F59210-E704-4CFA-8D7C-3968B0D81C56}">
      <dsp:nvSpPr>
        <dsp:cNvPr id="0" name=""/>
        <dsp:cNvSpPr/>
      </dsp:nvSpPr>
      <dsp:spPr>
        <a:xfrm>
          <a:off x="3006703" y="1495772"/>
          <a:ext cx="3680819" cy="13597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lvl="0" algn="l" defTabSz="1600200">
            <a:lnSpc>
              <a:spcPct val="90000"/>
            </a:lnSpc>
            <a:spcBef>
              <a:spcPct val="0"/>
            </a:spcBef>
            <a:spcAft>
              <a:spcPct val="35000"/>
            </a:spcAft>
          </a:pPr>
          <a:r>
            <a:rPr lang="en-US" sz="3600" b="1" kern="1200" dirty="0" smtClean="0">
              <a:solidFill>
                <a:srgbClr val="C00000"/>
              </a:solidFill>
            </a:rPr>
            <a:t>Attitudes and Values</a:t>
          </a:r>
          <a:endParaRPr lang="en-US" sz="3600" b="1" kern="1200" dirty="0">
            <a:solidFill>
              <a:srgbClr val="C00000"/>
            </a:solidFill>
          </a:endParaRPr>
        </a:p>
      </dsp:txBody>
      <dsp:txXfrm>
        <a:off x="3006703" y="1495772"/>
        <a:ext cx="3680819" cy="1359793"/>
      </dsp:txXfrm>
    </dsp:sp>
    <dsp:sp modelId="{2A9B8A5D-C384-4C12-9F9D-C5058F916540}">
      <dsp:nvSpPr>
        <dsp:cNvPr id="0" name=""/>
        <dsp:cNvSpPr/>
      </dsp:nvSpPr>
      <dsp:spPr>
        <a:xfrm>
          <a:off x="6830931" y="1495772"/>
          <a:ext cx="3680819"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b="1" kern="1200" dirty="0" smtClean="0">
              <a:solidFill>
                <a:srgbClr val="C00000"/>
              </a:solidFill>
            </a:rPr>
            <a:t>About Self</a:t>
          </a:r>
          <a:endParaRPr lang="en-US" sz="1800" b="1" kern="1200" dirty="0">
            <a:solidFill>
              <a:srgbClr val="C00000"/>
            </a:solidFill>
          </a:endParaRPr>
        </a:p>
      </dsp:txBody>
      <dsp:txXfrm>
        <a:off x="6830931" y="1495772"/>
        <a:ext cx="3680819" cy="452821"/>
      </dsp:txXfrm>
    </dsp:sp>
    <dsp:sp modelId="{FAE43095-07D4-48B0-8215-AF9E5521252A}">
      <dsp:nvSpPr>
        <dsp:cNvPr id="0" name=""/>
        <dsp:cNvSpPr/>
      </dsp:nvSpPr>
      <dsp:spPr>
        <a:xfrm>
          <a:off x="6687523" y="1948594"/>
          <a:ext cx="3680819"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8322F1E-673F-4FF5-BFCB-9D014F3F3853}">
      <dsp:nvSpPr>
        <dsp:cNvPr id="0" name=""/>
        <dsp:cNvSpPr/>
      </dsp:nvSpPr>
      <dsp:spPr>
        <a:xfrm>
          <a:off x="6830931" y="1948594"/>
          <a:ext cx="3680819"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b="1" kern="1200" dirty="0" smtClean="0">
              <a:solidFill>
                <a:srgbClr val="C00000"/>
              </a:solidFill>
            </a:rPr>
            <a:t>About Others</a:t>
          </a:r>
          <a:endParaRPr lang="en-US" sz="1800" b="1" kern="1200" dirty="0">
            <a:solidFill>
              <a:srgbClr val="C00000"/>
            </a:solidFill>
          </a:endParaRPr>
        </a:p>
      </dsp:txBody>
      <dsp:txXfrm>
        <a:off x="6830931" y="1948594"/>
        <a:ext cx="3680819" cy="452821"/>
      </dsp:txXfrm>
    </dsp:sp>
    <dsp:sp modelId="{1772FA2F-66EF-48A6-ABE9-92170128D578}">
      <dsp:nvSpPr>
        <dsp:cNvPr id="0" name=""/>
        <dsp:cNvSpPr/>
      </dsp:nvSpPr>
      <dsp:spPr>
        <a:xfrm>
          <a:off x="6687523" y="2401415"/>
          <a:ext cx="3680819"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2D4DEA9-C652-46FA-B5C5-6C7CDA963CFF}">
      <dsp:nvSpPr>
        <dsp:cNvPr id="0" name=""/>
        <dsp:cNvSpPr/>
      </dsp:nvSpPr>
      <dsp:spPr>
        <a:xfrm>
          <a:off x="6830931" y="2401415"/>
          <a:ext cx="3680819"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b="1" kern="1200" dirty="0" smtClean="0">
              <a:solidFill>
                <a:srgbClr val="C00000"/>
              </a:solidFill>
            </a:rPr>
            <a:t>About Tasks</a:t>
          </a:r>
          <a:endParaRPr lang="en-US" sz="1800" b="1" kern="1200" dirty="0">
            <a:solidFill>
              <a:srgbClr val="C00000"/>
            </a:solidFill>
          </a:endParaRPr>
        </a:p>
      </dsp:txBody>
      <dsp:txXfrm>
        <a:off x="6830931" y="2401415"/>
        <a:ext cx="3680819" cy="452821"/>
      </dsp:txXfrm>
    </dsp:sp>
    <dsp:sp modelId="{02B7BFEE-F169-476A-9769-2BBC494BD792}">
      <dsp:nvSpPr>
        <dsp:cNvPr id="0" name=""/>
        <dsp:cNvSpPr/>
      </dsp:nvSpPr>
      <dsp:spPr>
        <a:xfrm>
          <a:off x="2863295" y="2855565"/>
          <a:ext cx="7648455"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379CBAC-6DC8-4D49-BA0F-7332ADCAEE9A}">
      <dsp:nvSpPr>
        <dsp:cNvPr id="0" name=""/>
        <dsp:cNvSpPr/>
      </dsp:nvSpPr>
      <dsp:spPr>
        <a:xfrm>
          <a:off x="3006703" y="2923555"/>
          <a:ext cx="3680819" cy="13597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lvl="0" algn="l" defTabSz="1600200">
            <a:lnSpc>
              <a:spcPct val="90000"/>
            </a:lnSpc>
            <a:spcBef>
              <a:spcPct val="0"/>
            </a:spcBef>
            <a:spcAft>
              <a:spcPct val="35000"/>
            </a:spcAft>
          </a:pPr>
          <a:r>
            <a:rPr lang="en-US" sz="3600" kern="1200" dirty="0" smtClean="0"/>
            <a:t>Content</a:t>
          </a:r>
          <a:endParaRPr lang="en-US" sz="3600" kern="1200" dirty="0"/>
        </a:p>
      </dsp:txBody>
      <dsp:txXfrm>
        <a:off x="3006703" y="2923555"/>
        <a:ext cx="3680819" cy="1359793"/>
      </dsp:txXfrm>
    </dsp:sp>
    <dsp:sp modelId="{3B1ABD73-4B3C-4C64-99AE-23C658554F99}">
      <dsp:nvSpPr>
        <dsp:cNvPr id="0" name=""/>
        <dsp:cNvSpPr/>
      </dsp:nvSpPr>
      <dsp:spPr>
        <a:xfrm>
          <a:off x="6830931" y="2923555"/>
          <a:ext cx="3680819"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Self/Health</a:t>
          </a:r>
          <a:endParaRPr lang="en-US" sz="1800" kern="1200" dirty="0"/>
        </a:p>
      </dsp:txBody>
      <dsp:txXfrm>
        <a:off x="6830931" y="2923555"/>
        <a:ext cx="3680819" cy="452821"/>
      </dsp:txXfrm>
    </dsp:sp>
    <dsp:sp modelId="{5201C3B0-48D3-4C94-83DE-690F3366DB9E}">
      <dsp:nvSpPr>
        <dsp:cNvPr id="0" name=""/>
        <dsp:cNvSpPr/>
      </dsp:nvSpPr>
      <dsp:spPr>
        <a:xfrm>
          <a:off x="6687523" y="3376376"/>
          <a:ext cx="3680819"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1D5622A-2E5D-4BF2-B55E-82A6E5DF2B26}">
      <dsp:nvSpPr>
        <dsp:cNvPr id="0" name=""/>
        <dsp:cNvSpPr/>
      </dsp:nvSpPr>
      <dsp:spPr>
        <a:xfrm>
          <a:off x="6830931" y="3376376"/>
          <a:ext cx="3680819"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Relationships</a:t>
          </a:r>
          <a:endParaRPr lang="en-US" sz="1800" kern="1200" dirty="0"/>
        </a:p>
      </dsp:txBody>
      <dsp:txXfrm>
        <a:off x="6830931" y="3376376"/>
        <a:ext cx="3680819" cy="452821"/>
      </dsp:txXfrm>
    </dsp:sp>
    <dsp:sp modelId="{4206BF33-7E6C-4C63-ADAB-DBBF48C4964F}">
      <dsp:nvSpPr>
        <dsp:cNvPr id="0" name=""/>
        <dsp:cNvSpPr/>
      </dsp:nvSpPr>
      <dsp:spPr>
        <a:xfrm>
          <a:off x="6687523" y="3829198"/>
          <a:ext cx="3680819"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139DEF-0BDE-4D3D-9D4E-0F4DB7C78AAA}">
      <dsp:nvSpPr>
        <dsp:cNvPr id="0" name=""/>
        <dsp:cNvSpPr/>
      </dsp:nvSpPr>
      <dsp:spPr>
        <a:xfrm>
          <a:off x="6830931" y="3829198"/>
          <a:ext cx="3680819"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School/Community</a:t>
          </a:r>
          <a:endParaRPr lang="en-US" sz="1800" kern="1200" dirty="0"/>
        </a:p>
      </dsp:txBody>
      <dsp:txXfrm>
        <a:off x="6830931" y="3829198"/>
        <a:ext cx="3680819" cy="452821"/>
      </dsp:txXfrm>
    </dsp:sp>
    <dsp:sp modelId="{1656D56C-750A-4BD8-A4BF-27FC300979E2}">
      <dsp:nvSpPr>
        <dsp:cNvPr id="0" name=""/>
        <dsp:cNvSpPr/>
      </dsp:nvSpPr>
      <dsp:spPr>
        <a:xfrm>
          <a:off x="2863295" y="4283348"/>
          <a:ext cx="7648455"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A7DD3C-D1F2-4522-B822-A3F0275AAF97}">
      <dsp:nvSpPr>
        <dsp:cNvPr id="0" name=""/>
        <dsp:cNvSpPr/>
      </dsp:nvSpPr>
      <dsp:spPr>
        <a:xfrm>
          <a:off x="0" y="0"/>
          <a:ext cx="105156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D33F87-6D2C-4180-B2E6-6384A53B3D56}">
      <dsp:nvSpPr>
        <dsp:cNvPr id="0" name=""/>
        <dsp:cNvSpPr/>
      </dsp:nvSpPr>
      <dsp:spPr>
        <a:xfrm>
          <a:off x="0" y="0"/>
          <a:ext cx="2863295" cy="43513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lvl="0" algn="l" defTabSz="1644650">
            <a:lnSpc>
              <a:spcPct val="90000"/>
            </a:lnSpc>
            <a:spcBef>
              <a:spcPct val="0"/>
            </a:spcBef>
            <a:spcAft>
              <a:spcPct val="35000"/>
            </a:spcAft>
          </a:pPr>
          <a:r>
            <a:rPr lang="en-US" sz="3700" kern="1200" dirty="0" smtClean="0"/>
            <a:t>New Haven Social Development Curriculum</a:t>
          </a:r>
          <a:endParaRPr lang="en-US" sz="3700" kern="1200" dirty="0"/>
        </a:p>
      </dsp:txBody>
      <dsp:txXfrm>
        <a:off x="0" y="0"/>
        <a:ext cx="2863295" cy="4351338"/>
      </dsp:txXfrm>
    </dsp:sp>
    <dsp:sp modelId="{8D98B49C-F1AA-4605-B495-D339F91B4D91}">
      <dsp:nvSpPr>
        <dsp:cNvPr id="0" name=""/>
        <dsp:cNvSpPr/>
      </dsp:nvSpPr>
      <dsp:spPr>
        <a:xfrm>
          <a:off x="3006703" y="67989"/>
          <a:ext cx="3680819" cy="13597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lvl="0" algn="l" defTabSz="1600200">
            <a:lnSpc>
              <a:spcPct val="90000"/>
            </a:lnSpc>
            <a:spcBef>
              <a:spcPct val="0"/>
            </a:spcBef>
            <a:spcAft>
              <a:spcPct val="35000"/>
            </a:spcAft>
          </a:pPr>
          <a:r>
            <a:rPr lang="en-US" sz="3600" kern="1200" dirty="0" smtClean="0"/>
            <a:t>Skills</a:t>
          </a:r>
          <a:endParaRPr lang="en-US" sz="3600" kern="1200" dirty="0"/>
        </a:p>
      </dsp:txBody>
      <dsp:txXfrm>
        <a:off x="3006703" y="67989"/>
        <a:ext cx="3680819" cy="1359793"/>
      </dsp:txXfrm>
    </dsp:sp>
    <dsp:sp modelId="{82C5F054-5EA2-40C9-B198-FEDFE19D6D7B}">
      <dsp:nvSpPr>
        <dsp:cNvPr id="0" name=""/>
        <dsp:cNvSpPr/>
      </dsp:nvSpPr>
      <dsp:spPr>
        <a:xfrm>
          <a:off x="6830931" y="67989"/>
          <a:ext cx="3680819"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Self-Management</a:t>
          </a:r>
          <a:endParaRPr lang="en-US" sz="1800" kern="1200" dirty="0"/>
        </a:p>
      </dsp:txBody>
      <dsp:txXfrm>
        <a:off x="6830931" y="67989"/>
        <a:ext cx="3680819" cy="452821"/>
      </dsp:txXfrm>
    </dsp:sp>
    <dsp:sp modelId="{F67756A8-2472-4A0A-A48A-B0C2FA0F42D1}">
      <dsp:nvSpPr>
        <dsp:cNvPr id="0" name=""/>
        <dsp:cNvSpPr/>
      </dsp:nvSpPr>
      <dsp:spPr>
        <a:xfrm>
          <a:off x="6687523" y="520811"/>
          <a:ext cx="3680819"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09F0159-E6B6-4336-AA1B-E3A48A9B9E18}">
      <dsp:nvSpPr>
        <dsp:cNvPr id="0" name=""/>
        <dsp:cNvSpPr/>
      </dsp:nvSpPr>
      <dsp:spPr>
        <a:xfrm>
          <a:off x="6830931" y="520811"/>
          <a:ext cx="3680819"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Problem Solving and Decision Making</a:t>
          </a:r>
          <a:endParaRPr lang="en-US" sz="1800" kern="1200" dirty="0"/>
        </a:p>
      </dsp:txBody>
      <dsp:txXfrm>
        <a:off x="6830931" y="520811"/>
        <a:ext cx="3680819" cy="452821"/>
      </dsp:txXfrm>
    </dsp:sp>
    <dsp:sp modelId="{08ED1329-C955-4872-A563-9ECD526AD9AF}">
      <dsp:nvSpPr>
        <dsp:cNvPr id="0" name=""/>
        <dsp:cNvSpPr/>
      </dsp:nvSpPr>
      <dsp:spPr>
        <a:xfrm>
          <a:off x="6687523" y="973633"/>
          <a:ext cx="3680819"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2F2E1E1-7EBD-4714-A440-E3233CA71B80}">
      <dsp:nvSpPr>
        <dsp:cNvPr id="0" name=""/>
        <dsp:cNvSpPr/>
      </dsp:nvSpPr>
      <dsp:spPr>
        <a:xfrm>
          <a:off x="6830931" y="973633"/>
          <a:ext cx="3680819"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Communication</a:t>
          </a:r>
          <a:endParaRPr lang="en-US" sz="1800" kern="1200" dirty="0"/>
        </a:p>
      </dsp:txBody>
      <dsp:txXfrm>
        <a:off x="6830931" y="973633"/>
        <a:ext cx="3680819" cy="452821"/>
      </dsp:txXfrm>
    </dsp:sp>
    <dsp:sp modelId="{3FA64806-C708-449D-B43E-76DB99897DBE}">
      <dsp:nvSpPr>
        <dsp:cNvPr id="0" name=""/>
        <dsp:cNvSpPr/>
      </dsp:nvSpPr>
      <dsp:spPr>
        <a:xfrm>
          <a:off x="2863295" y="1427782"/>
          <a:ext cx="7648455"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F59210-E704-4CFA-8D7C-3968B0D81C56}">
      <dsp:nvSpPr>
        <dsp:cNvPr id="0" name=""/>
        <dsp:cNvSpPr/>
      </dsp:nvSpPr>
      <dsp:spPr>
        <a:xfrm>
          <a:off x="3006703" y="1495772"/>
          <a:ext cx="3680819" cy="13597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lvl="0" algn="l" defTabSz="1600200">
            <a:lnSpc>
              <a:spcPct val="90000"/>
            </a:lnSpc>
            <a:spcBef>
              <a:spcPct val="0"/>
            </a:spcBef>
            <a:spcAft>
              <a:spcPct val="35000"/>
            </a:spcAft>
          </a:pPr>
          <a:r>
            <a:rPr lang="en-US" sz="3600" kern="1200" dirty="0" smtClean="0"/>
            <a:t>Attitudes and Values</a:t>
          </a:r>
          <a:endParaRPr lang="en-US" sz="3600" kern="1200" dirty="0"/>
        </a:p>
      </dsp:txBody>
      <dsp:txXfrm>
        <a:off x="3006703" y="1495772"/>
        <a:ext cx="3680819" cy="1359793"/>
      </dsp:txXfrm>
    </dsp:sp>
    <dsp:sp modelId="{2A9B8A5D-C384-4C12-9F9D-C5058F916540}">
      <dsp:nvSpPr>
        <dsp:cNvPr id="0" name=""/>
        <dsp:cNvSpPr/>
      </dsp:nvSpPr>
      <dsp:spPr>
        <a:xfrm>
          <a:off x="6830931" y="1495772"/>
          <a:ext cx="3680819"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About Self</a:t>
          </a:r>
          <a:endParaRPr lang="en-US" sz="1800" kern="1200" dirty="0"/>
        </a:p>
      </dsp:txBody>
      <dsp:txXfrm>
        <a:off x="6830931" y="1495772"/>
        <a:ext cx="3680819" cy="452821"/>
      </dsp:txXfrm>
    </dsp:sp>
    <dsp:sp modelId="{FAE43095-07D4-48B0-8215-AF9E5521252A}">
      <dsp:nvSpPr>
        <dsp:cNvPr id="0" name=""/>
        <dsp:cNvSpPr/>
      </dsp:nvSpPr>
      <dsp:spPr>
        <a:xfrm>
          <a:off x="6687523" y="1948594"/>
          <a:ext cx="3680819"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8322F1E-673F-4FF5-BFCB-9D014F3F3853}">
      <dsp:nvSpPr>
        <dsp:cNvPr id="0" name=""/>
        <dsp:cNvSpPr/>
      </dsp:nvSpPr>
      <dsp:spPr>
        <a:xfrm>
          <a:off x="6830931" y="1948594"/>
          <a:ext cx="3680819"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About Others</a:t>
          </a:r>
          <a:endParaRPr lang="en-US" sz="1800" kern="1200" dirty="0"/>
        </a:p>
      </dsp:txBody>
      <dsp:txXfrm>
        <a:off x="6830931" y="1948594"/>
        <a:ext cx="3680819" cy="452821"/>
      </dsp:txXfrm>
    </dsp:sp>
    <dsp:sp modelId="{1772FA2F-66EF-48A6-ABE9-92170128D578}">
      <dsp:nvSpPr>
        <dsp:cNvPr id="0" name=""/>
        <dsp:cNvSpPr/>
      </dsp:nvSpPr>
      <dsp:spPr>
        <a:xfrm>
          <a:off x="6687523" y="2401415"/>
          <a:ext cx="3680819"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2D4DEA9-C652-46FA-B5C5-6C7CDA963CFF}">
      <dsp:nvSpPr>
        <dsp:cNvPr id="0" name=""/>
        <dsp:cNvSpPr/>
      </dsp:nvSpPr>
      <dsp:spPr>
        <a:xfrm>
          <a:off x="6830931" y="2401415"/>
          <a:ext cx="3680819"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About Tasks</a:t>
          </a:r>
          <a:endParaRPr lang="en-US" sz="1800" kern="1200" dirty="0"/>
        </a:p>
      </dsp:txBody>
      <dsp:txXfrm>
        <a:off x="6830931" y="2401415"/>
        <a:ext cx="3680819" cy="452821"/>
      </dsp:txXfrm>
    </dsp:sp>
    <dsp:sp modelId="{02B7BFEE-F169-476A-9769-2BBC494BD792}">
      <dsp:nvSpPr>
        <dsp:cNvPr id="0" name=""/>
        <dsp:cNvSpPr/>
      </dsp:nvSpPr>
      <dsp:spPr>
        <a:xfrm>
          <a:off x="2863295" y="2855565"/>
          <a:ext cx="7648455"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379CBAC-6DC8-4D49-BA0F-7332ADCAEE9A}">
      <dsp:nvSpPr>
        <dsp:cNvPr id="0" name=""/>
        <dsp:cNvSpPr/>
      </dsp:nvSpPr>
      <dsp:spPr>
        <a:xfrm>
          <a:off x="3006703" y="2923555"/>
          <a:ext cx="3680819" cy="13597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lvl="0" algn="l" defTabSz="1600200">
            <a:lnSpc>
              <a:spcPct val="90000"/>
            </a:lnSpc>
            <a:spcBef>
              <a:spcPct val="0"/>
            </a:spcBef>
            <a:spcAft>
              <a:spcPct val="35000"/>
            </a:spcAft>
          </a:pPr>
          <a:r>
            <a:rPr lang="en-US" sz="3600" b="1" kern="1200" dirty="0" smtClean="0">
              <a:solidFill>
                <a:srgbClr val="C00000"/>
              </a:solidFill>
            </a:rPr>
            <a:t>Content</a:t>
          </a:r>
          <a:endParaRPr lang="en-US" sz="3600" b="1" kern="1200" dirty="0">
            <a:solidFill>
              <a:srgbClr val="C00000"/>
            </a:solidFill>
          </a:endParaRPr>
        </a:p>
      </dsp:txBody>
      <dsp:txXfrm>
        <a:off x="3006703" y="2923555"/>
        <a:ext cx="3680819" cy="1359793"/>
      </dsp:txXfrm>
    </dsp:sp>
    <dsp:sp modelId="{3B1ABD73-4B3C-4C64-99AE-23C658554F99}">
      <dsp:nvSpPr>
        <dsp:cNvPr id="0" name=""/>
        <dsp:cNvSpPr/>
      </dsp:nvSpPr>
      <dsp:spPr>
        <a:xfrm>
          <a:off x="6830931" y="2923555"/>
          <a:ext cx="3680819"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b="1" kern="1200" dirty="0" smtClean="0">
              <a:solidFill>
                <a:srgbClr val="C00000"/>
              </a:solidFill>
            </a:rPr>
            <a:t>Self/Health</a:t>
          </a:r>
          <a:endParaRPr lang="en-US" sz="1800" b="1" kern="1200" dirty="0">
            <a:solidFill>
              <a:srgbClr val="C00000"/>
            </a:solidFill>
          </a:endParaRPr>
        </a:p>
      </dsp:txBody>
      <dsp:txXfrm>
        <a:off x="6830931" y="2923555"/>
        <a:ext cx="3680819" cy="452821"/>
      </dsp:txXfrm>
    </dsp:sp>
    <dsp:sp modelId="{5201C3B0-48D3-4C94-83DE-690F3366DB9E}">
      <dsp:nvSpPr>
        <dsp:cNvPr id="0" name=""/>
        <dsp:cNvSpPr/>
      </dsp:nvSpPr>
      <dsp:spPr>
        <a:xfrm>
          <a:off x="6687523" y="3376376"/>
          <a:ext cx="3680819"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1D5622A-2E5D-4BF2-B55E-82A6E5DF2B26}">
      <dsp:nvSpPr>
        <dsp:cNvPr id="0" name=""/>
        <dsp:cNvSpPr/>
      </dsp:nvSpPr>
      <dsp:spPr>
        <a:xfrm>
          <a:off x="6830931" y="3376376"/>
          <a:ext cx="3680819"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b="1" kern="1200" dirty="0" smtClean="0">
              <a:solidFill>
                <a:srgbClr val="C00000"/>
              </a:solidFill>
            </a:rPr>
            <a:t>Relationships</a:t>
          </a:r>
          <a:endParaRPr lang="en-US" sz="1800" b="1" kern="1200" dirty="0">
            <a:solidFill>
              <a:srgbClr val="C00000"/>
            </a:solidFill>
          </a:endParaRPr>
        </a:p>
      </dsp:txBody>
      <dsp:txXfrm>
        <a:off x="6830931" y="3376376"/>
        <a:ext cx="3680819" cy="452821"/>
      </dsp:txXfrm>
    </dsp:sp>
    <dsp:sp modelId="{4206BF33-7E6C-4C63-ADAB-DBBF48C4964F}">
      <dsp:nvSpPr>
        <dsp:cNvPr id="0" name=""/>
        <dsp:cNvSpPr/>
      </dsp:nvSpPr>
      <dsp:spPr>
        <a:xfrm>
          <a:off x="6687523" y="3829198"/>
          <a:ext cx="3680819"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139DEF-0BDE-4D3D-9D4E-0F4DB7C78AAA}">
      <dsp:nvSpPr>
        <dsp:cNvPr id="0" name=""/>
        <dsp:cNvSpPr/>
      </dsp:nvSpPr>
      <dsp:spPr>
        <a:xfrm>
          <a:off x="6830931" y="3829198"/>
          <a:ext cx="3680819"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b="1" kern="1200" dirty="0" smtClean="0">
              <a:solidFill>
                <a:srgbClr val="C00000"/>
              </a:solidFill>
            </a:rPr>
            <a:t>School/Community</a:t>
          </a:r>
          <a:endParaRPr lang="en-US" sz="1800" b="1" kern="1200" dirty="0">
            <a:solidFill>
              <a:srgbClr val="C00000"/>
            </a:solidFill>
          </a:endParaRPr>
        </a:p>
      </dsp:txBody>
      <dsp:txXfrm>
        <a:off x="6830931" y="3829198"/>
        <a:ext cx="3680819" cy="452821"/>
      </dsp:txXfrm>
    </dsp:sp>
    <dsp:sp modelId="{1656D56C-750A-4BD8-A4BF-27FC300979E2}">
      <dsp:nvSpPr>
        <dsp:cNvPr id="0" name=""/>
        <dsp:cNvSpPr/>
      </dsp:nvSpPr>
      <dsp:spPr>
        <a:xfrm>
          <a:off x="2863295" y="4283348"/>
          <a:ext cx="7648455"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b="0" i="1"/>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7E40911-C1B1-4F2F-A2CC-732071357F47}" type="datetimeFigureOut">
              <a:rPr lang="en-US" smtClean="0"/>
              <a:t>8/16/2015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7FF57-39F6-4BB8-AFE1-3D6DC4502FB6}" type="slidenum">
              <a:rPr lang="en-US" smtClean="0"/>
              <a:t>‹#›</a:t>
            </a:fld>
            <a:endParaRPr lang="en-US"/>
          </a:p>
        </p:txBody>
      </p:sp>
    </p:spTree>
    <p:extLst>
      <p:ext uri="{BB962C8B-B14F-4D97-AF65-F5344CB8AC3E}">
        <p14:creationId xmlns:p14="http://schemas.microsoft.com/office/powerpoint/2010/main" val="37475584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7E40911-C1B1-4F2F-A2CC-732071357F47}" type="datetimeFigureOut">
              <a:rPr lang="en-US" smtClean="0"/>
              <a:t>8/16/2015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7FF57-39F6-4BB8-AFE1-3D6DC4502FB6}" type="slidenum">
              <a:rPr lang="en-US" smtClean="0"/>
              <a:t>‹#›</a:t>
            </a:fld>
            <a:endParaRPr lang="en-US"/>
          </a:p>
        </p:txBody>
      </p:sp>
    </p:spTree>
    <p:extLst>
      <p:ext uri="{BB962C8B-B14F-4D97-AF65-F5344CB8AC3E}">
        <p14:creationId xmlns:p14="http://schemas.microsoft.com/office/powerpoint/2010/main" val="140251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7E40911-C1B1-4F2F-A2CC-732071357F47}" type="datetimeFigureOut">
              <a:rPr lang="en-US" smtClean="0"/>
              <a:t>8/16/2015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7FF57-39F6-4BB8-AFE1-3D6DC4502FB6}" type="slidenum">
              <a:rPr lang="en-US" smtClean="0"/>
              <a:t>‹#›</a:t>
            </a:fld>
            <a:endParaRPr lang="en-US"/>
          </a:p>
        </p:txBody>
      </p:sp>
    </p:spTree>
    <p:extLst>
      <p:ext uri="{BB962C8B-B14F-4D97-AF65-F5344CB8AC3E}">
        <p14:creationId xmlns:p14="http://schemas.microsoft.com/office/powerpoint/2010/main" val="3052212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FFFFF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C00000"/>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B7E40911-C1B1-4F2F-A2CC-732071357F47}" type="datetimeFigureOut">
              <a:rPr lang="en-US" smtClean="0"/>
              <a:t>8/16/2015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7FF57-39F6-4BB8-AFE1-3D6DC4502FB6}" type="slidenum">
              <a:rPr lang="en-US" smtClean="0"/>
              <a:t>‹#›</a:t>
            </a:fld>
            <a:endParaRPr lang="en-US"/>
          </a:p>
        </p:txBody>
      </p:sp>
    </p:spTree>
    <p:extLst>
      <p:ext uri="{BB962C8B-B14F-4D97-AF65-F5344CB8AC3E}">
        <p14:creationId xmlns:p14="http://schemas.microsoft.com/office/powerpoint/2010/main" val="2303249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7E40911-C1B1-4F2F-A2CC-732071357F47}" type="datetimeFigureOut">
              <a:rPr lang="en-US" smtClean="0"/>
              <a:t>8/16/2015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7FF57-39F6-4BB8-AFE1-3D6DC4502FB6}" type="slidenum">
              <a:rPr lang="en-US" smtClean="0"/>
              <a:t>‹#›</a:t>
            </a:fld>
            <a:endParaRPr lang="en-US"/>
          </a:p>
        </p:txBody>
      </p:sp>
    </p:spTree>
    <p:extLst>
      <p:ext uri="{BB962C8B-B14F-4D97-AF65-F5344CB8AC3E}">
        <p14:creationId xmlns:p14="http://schemas.microsoft.com/office/powerpoint/2010/main" val="2747360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C00000"/>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7E40911-C1B1-4F2F-A2CC-732071357F47}" type="datetimeFigureOut">
              <a:rPr lang="en-US" smtClean="0"/>
              <a:t>8/16/2015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7FF57-39F6-4BB8-AFE1-3D6DC4502FB6}" type="slidenum">
              <a:rPr lang="en-US" smtClean="0"/>
              <a:t>‹#›</a:t>
            </a:fld>
            <a:endParaRPr lang="en-US"/>
          </a:p>
        </p:txBody>
      </p:sp>
    </p:spTree>
    <p:extLst>
      <p:ext uri="{BB962C8B-B14F-4D97-AF65-F5344CB8AC3E}">
        <p14:creationId xmlns:p14="http://schemas.microsoft.com/office/powerpoint/2010/main" val="3490837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a:solidFill>
                  <a:srgbClr val="C00000"/>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7E40911-C1B1-4F2F-A2CC-732071357F47}" type="datetimeFigureOut">
              <a:rPr lang="en-US" smtClean="0"/>
              <a:t>8/16/2015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57FF57-39F6-4BB8-AFE1-3D6DC4502FB6}" type="slidenum">
              <a:rPr lang="en-US" smtClean="0"/>
              <a:t>‹#›</a:t>
            </a:fld>
            <a:endParaRPr lang="en-US"/>
          </a:p>
        </p:txBody>
      </p:sp>
    </p:spTree>
    <p:extLst>
      <p:ext uri="{BB962C8B-B14F-4D97-AF65-F5344CB8AC3E}">
        <p14:creationId xmlns:p14="http://schemas.microsoft.com/office/powerpoint/2010/main" val="3342830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C00000"/>
                </a:solidFill>
              </a:defRPr>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B7E40911-C1B1-4F2F-A2CC-732071357F47}" type="datetimeFigureOut">
              <a:rPr lang="en-US" smtClean="0"/>
              <a:t>8/16/2015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57FF57-39F6-4BB8-AFE1-3D6DC4502FB6}" type="slidenum">
              <a:rPr lang="en-US" smtClean="0"/>
              <a:t>‹#›</a:t>
            </a:fld>
            <a:endParaRPr lang="en-US"/>
          </a:p>
        </p:txBody>
      </p:sp>
    </p:spTree>
    <p:extLst>
      <p:ext uri="{BB962C8B-B14F-4D97-AF65-F5344CB8AC3E}">
        <p14:creationId xmlns:p14="http://schemas.microsoft.com/office/powerpoint/2010/main" val="2574828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E40911-C1B1-4F2F-A2CC-732071357F47}" type="datetimeFigureOut">
              <a:rPr lang="en-US" smtClean="0"/>
              <a:t>8/16/2015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57FF57-39F6-4BB8-AFE1-3D6DC4502FB6}" type="slidenum">
              <a:rPr lang="en-US" smtClean="0"/>
              <a:t>‹#›</a:t>
            </a:fld>
            <a:endParaRPr lang="en-US"/>
          </a:p>
        </p:txBody>
      </p:sp>
    </p:spTree>
    <p:extLst>
      <p:ext uri="{BB962C8B-B14F-4D97-AF65-F5344CB8AC3E}">
        <p14:creationId xmlns:p14="http://schemas.microsoft.com/office/powerpoint/2010/main" val="1403315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7E40911-C1B1-4F2F-A2CC-732071357F47}" type="datetimeFigureOut">
              <a:rPr lang="en-US" smtClean="0"/>
              <a:t>8/16/2015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7FF57-39F6-4BB8-AFE1-3D6DC4502FB6}" type="slidenum">
              <a:rPr lang="en-US" smtClean="0"/>
              <a:t>‹#›</a:t>
            </a:fld>
            <a:endParaRPr lang="en-US"/>
          </a:p>
        </p:txBody>
      </p:sp>
    </p:spTree>
    <p:extLst>
      <p:ext uri="{BB962C8B-B14F-4D97-AF65-F5344CB8AC3E}">
        <p14:creationId xmlns:p14="http://schemas.microsoft.com/office/powerpoint/2010/main" val="15308539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7E40911-C1B1-4F2F-A2CC-732071357F47}" type="datetimeFigureOut">
              <a:rPr lang="en-US" smtClean="0"/>
              <a:t>8/16/2015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7FF57-39F6-4BB8-AFE1-3D6DC4502FB6}" type="slidenum">
              <a:rPr lang="en-US" smtClean="0"/>
              <a:t>‹#›</a:t>
            </a:fld>
            <a:endParaRPr lang="en-US"/>
          </a:p>
        </p:txBody>
      </p:sp>
    </p:spTree>
    <p:extLst>
      <p:ext uri="{BB962C8B-B14F-4D97-AF65-F5344CB8AC3E}">
        <p14:creationId xmlns:p14="http://schemas.microsoft.com/office/powerpoint/2010/main" val="2304141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E40911-C1B1-4F2F-A2CC-732071357F47}" type="datetimeFigureOut">
              <a:rPr lang="en-US" smtClean="0"/>
              <a:t>8/16/2015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7FF57-39F6-4BB8-AFE1-3D6DC4502FB6}" type="slidenum">
              <a:rPr lang="en-US" smtClean="0"/>
              <a:t>‹#›</a:t>
            </a:fld>
            <a:endParaRPr lang="en-US"/>
          </a:p>
        </p:txBody>
      </p:sp>
    </p:spTree>
    <p:extLst>
      <p:ext uri="{BB962C8B-B14F-4D97-AF65-F5344CB8AC3E}">
        <p14:creationId xmlns:p14="http://schemas.microsoft.com/office/powerpoint/2010/main" val="5493209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i="0" spc="250" dirty="0" smtClean="0"/>
              <a:t>A FRAMEWORK</a:t>
            </a:r>
            <a:endParaRPr lang="en-US" i="0" spc="250" dirty="0"/>
          </a:p>
        </p:txBody>
      </p:sp>
      <p:sp>
        <p:nvSpPr>
          <p:cNvPr id="3" name="Subtitle 2"/>
          <p:cNvSpPr>
            <a:spLocks noGrp="1"/>
          </p:cNvSpPr>
          <p:nvPr>
            <p:ph type="subTitle" idx="1"/>
          </p:nvPr>
        </p:nvSpPr>
        <p:spPr/>
        <p:txBody>
          <a:bodyPr>
            <a:normAutofit lnSpcReduction="10000"/>
          </a:bodyPr>
          <a:lstStyle/>
          <a:p>
            <a:r>
              <a:rPr lang="en-US" dirty="0" smtClean="0"/>
              <a:t>For Social and Emotional Approaches to Teaching and Learning</a:t>
            </a:r>
          </a:p>
          <a:p>
            <a:endParaRPr lang="en-US" dirty="0" smtClean="0"/>
          </a:p>
          <a:p>
            <a:endParaRPr lang="en-US" dirty="0" smtClean="0"/>
          </a:p>
          <a:p>
            <a:r>
              <a:rPr lang="en-US" dirty="0" smtClean="0">
                <a:solidFill>
                  <a:srgbClr val="C00000"/>
                </a:solidFill>
              </a:rPr>
              <a:t>EDUC1199    ~    19 August 2015</a:t>
            </a:r>
          </a:p>
          <a:p>
            <a:endParaRPr lang="en-US" dirty="0"/>
          </a:p>
        </p:txBody>
      </p:sp>
    </p:spTree>
    <p:extLst>
      <p:ext uri="{BB962C8B-B14F-4D97-AF65-F5344CB8AC3E}">
        <p14:creationId xmlns:p14="http://schemas.microsoft.com/office/powerpoint/2010/main" val="31340228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89397" y="1709738"/>
            <a:ext cx="11230378" cy="2852737"/>
          </a:xfrm>
        </p:spPr>
        <p:txBody>
          <a:bodyPr>
            <a:normAutofit/>
          </a:bodyPr>
          <a:lstStyle/>
          <a:p>
            <a:r>
              <a:rPr lang="en-US" dirty="0" smtClean="0"/>
              <a:t/>
            </a:r>
            <a:br>
              <a:rPr lang="en-US" dirty="0" smtClean="0"/>
            </a:br>
            <a:r>
              <a:rPr lang="en-US" dirty="0" smtClean="0"/>
              <a:t>“It’s a different way of being smart.”</a:t>
            </a:r>
            <a:endParaRPr lang="en-US" dirty="0"/>
          </a:p>
        </p:txBody>
      </p:sp>
      <p:sp>
        <p:nvSpPr>
          <p:cNvPr id="5" name="Text Placeholder 4"/>
          <p:cNvSpPr>
            <a:spLocks noGrp="1"/>
          </p:cNvSpPr>
          <p:nvPr>
            <p:ph type="body" idx="1"/>
          </p:nvPr>
        </p:nvSpPr>
        <p:spPr>
          <a:xfrm>
            <a:off x="489397" y="4589463"/>
            <a:ext cx="11230378" cy="1500187"/>
          </a:xfrm>
        </p:spPr>
        <p:txBody>
          <a:bodyPr/>
          <a:lstStyle/>
          <a:p>
            <a:r>
              <a:rPr lang="en-US" dirty="0" smtClean="0"/>
              <a:t>-Daniel </a:t>
            </a:r>
            <a:r>
              <a:rPr lang="en-US" dirty="0" err="1" smtClean="0"/>
              <a:t>Goleman</a:t>
            </a:r>
            <a:r>
              <a:rPr lang="en-US" dirty="0" smtClean="0"/>
              <a:t> (1995)</a:t>
            </a:r>
            <a:endParaRPr lang="en-US" dirty="0"/>
          </a:p>
        </p:txBody>
      </p:sp>
    </p:spTree>
    <p:extLst>
      <p:ext uri="{BB962C8B-B14F-4D97-AF65-F5344CB8AC3E}">
        <p14:creationId xmlns:p14="http://schemas.microsoft.com/office/powerpoint/2010/main" val="28422032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Focusing on a Framework</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4965" y="1825625"/>
            <a:ext cx="4542069" cy="435133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36251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Frameworks as Working Through Complexity</a:t>
            </a:r>
            <a:endParaRPr lang="en-US" dirty="0"/>
          </a:p>
        </p:txBody>
      </p:sp>
      <p:sp>
        <p:nvSpPr>
          <p:cNvPr id="5" name="Content Placeholder 4"/>
          <p:cNvSpPr>
            <a:spLocks noGrp="1"/>
          </p:cNvSpPr>
          <p:nvPr>
            <p:ph sz="half" idx="1"/>
          </p:nvPr>
        </p:nvSpPr>
        <p:spPr/>
        <p:txBody>
          <a:bodyPr anchor="ctr"/>
          <a:lstStyle/>
          <a:p>
            <a:pPr marL="0" indent="0">
              <a:lnSpc>
                <a:spcPct val="100000"/>
              </a:lnSpc>
              <a:buNone/>
            </a:pPr>
            <a:r>
              <a:rPr lang="en-US" dirty="0" smtClean="0"/>
              <a:t>FRAMEWORKS HELP US</a:t>
            </a:r>
            <a:br>
              <a:rPr lang="en-US" dirty="0" smtClean="0"/>
            </a:br>
            <a:r>
              <a:rPr lang="en-US" dirty="0" smtClean="0"/>
              <a:t>pay attention to </a:t>
            </a:r>
            <a:r>
              <a:rPr lang="en-US" b="1" dirty="0" smtClean="0"/>
              <a:t>specific details </a:t>
            </a:r>
            <a:r>
              <a:rPr lang="en-US" dirty="0" smtClean="0"/>
              <a:t>and make sense of these details within the </a:t>
            </a:r>
            <a:r>
              <a:rPr lang="en-US" b="1" dirty="0" smtClean="0"/>
              <a:t>context of the whole</a:t>
            </a:r>
            <a:r>
              <a:rPr lang="en-US" dirty="0" smtClean="0"/>
              <a:t>. They give us </a:t>
            </a:r>
            <a:r>
              <a:rPr lang="en-US" b="1" dirty="0" smtClean="0"/>
              <a:t>boundaries</a:t>
            </a:r>
            <a:r>
              <a:rPr lang="en-US" dirty="0" smtClean="0"/>
              <a:t> for our work when reality is </a:t>
            </a:r>
            <a:r>
              <a:rPr lang="en-US" dirty="0" smtClean="0"/>
              <a:t>complicated, and help us to </a:t>
            </a:r>
            <a:r>
              <a:rPr lang="en-US" b="1" dirty="0" smtClean="0"/>
              <a:t>make connections</a:t>
            </a:r>
            <a:r>
              <a:rPr lang="en-US" dirty="0" smtClean="0"/>
              <a:t> between different parts.</a:t>
            </a:r>
            <a:endParaRPr lang="en-US" dirty="0" smtClean="0"/>
          </a:p>
        </p:txBody>
      </p:sp>
      <p:pic>
        <p:nvPicPr>
          <p:cNvPr id="7" name="Content Placeholder 6"/>
          <p:cNvPicPr>
            <a:picLocks noGrp="1" noChangeAspect="1"/>
          </p:cNvPicPr>
          <p:nvPr>
            <p:ph sz="half" idx="2"/>
          </p:nvPr>
        </p:nvPicPr>
        <p:blipFill>
          <a:blip r:embed="rId2">
            <a:grayscl/>
            <a:extLst>
              <a:ext uri="{28A0092B-C50C-407E-A947-70E740481C1C}">
                <a14:useLocalDpi xmlns:a14="http://schemas.microsoft.com/office/drawing/2010/main" val="0"/>
              </a:ext>
            </a:extLst>
          </a:blip>
          <a:stretch>
            <a:fillRect/>
          </a:stretch>
        </p:blipFill>
        <p:spPr>
          <a:xfrm>
            <a:off x="6172200" y="2366499"/>
            <a:ext cx="5181600" cy="326958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478663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Our Focusing Framework</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922025362"/>
              </p:ext>
            </p:extLst>
          </p:nvPr>
        </p:nvGraphicFramePr>
        <p:xfrm>
          <a:off x="735169"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1691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Focusing on Skills</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719575794"/>
              </p:ext>
            </p:extLst>
          </p:nvPr>
        </p:nvGraphicFramePr>
        <p:xfrm>
          <a:off x="735169"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292895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Focusing on Skills</a:t>
            </a:r>
            <a:endParaRPr lang="en-US" dirty="0"/>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1886149"/>
            <a:ext cx="5181600" cy="4230290"/>
          </a:xfrm>
          <a:prstGeom prst="rect">
            <a:avLst/>
          </a:prstGeom>
          <a:ln>
            <a:noFill/>
          </a:ln>
          <a:effectLst>
            <a:outerShdw blurRad="190500" algn="tl" rotWithShape="0">
              <a:srgbClr val="000000">
                <a:alpha val="70000"/>
              </a:srgbClr>
            </a:outerShdw>
          </a:effectLst>
        </p:spPr>
      </p:pic>
      <p:sp>
        <p:nvSpPr>
          <p:cNvPr id="6" name="Content Placeholder 5"/>
          <p:cNvSpPr>
            <a:spLocks noGrp="1"/>
          </p:cNvSpPr>
          <p:nvPr>
            <p:ph sz="half" idx="2"/>
          </p:nvPr>
        </p:nvSpPr>
        <p:spPr/>
        <p:txBody>
          <a:bodyPr anchor="ctr"/>
          <a:lstStyle/>
          <a:p>
            <a:pPr marL="0" indent="0">
              <a:buNone/>
            </a:pPr>
            <a:r>
              <a:rPr lang="en-US" dirty="0" smtClean="0"/>
              <a:t>Students can learn and get better at utilizing specific strategies and practices at appropriate times. Learning to apply these strategies, practices, and skills at the right time can benefit the learner personally and the classroom community more generally in the short term and the long term.</a:t>
            </a:r>
          </a:p>
        </p:txBody>
      </p:sp>
    </p:spTree>
    <p:extLst>
      <p:ext uri="{BB962C8B-B14F-4D97-AF65-F5344CB8AC3E}">
        <p14:creationId xmlns:p14="http://schemas.microsoft.com/office/powerpoint/2010/main" val="376036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Focusing on Attitudes and Values</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136166986"/>
              </p:ext>
            </p:extLst>
          </p:nvPr>
        </p:nvGraphicFramePr>
        <p:xfrm>
          <a:off x="735169"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422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Focusing on Attitudes and Values</a:t>
            </a:r>
          </a:p>
        </p:txBody>
      </p:sp>
      <p:sp>
        <p:nvSpPr>
          <p:cNvPr id="4" name="Content Placeholder 3"/>
          <p:cNvSpPr>
            <a:spLocks noGrp="1"/>
          </p:cNvSpPr>
          <p:nvPr>
            <p:ph sz="half" idx="1"/>
          </p:nvPr>
        </p:nvSpPr>
        <p:spPr/>
        <p:txBody>
          <a:bodyPr anchor="ctr"/>
          <a:lstStyle/>
          <a:p>
            <a:pPr marL="0" indent="0">
              <a:buNone/>
            </a:pPr>
            <a:r>
              <a:rPr lang="en-US" dirty="0" smtClean="0"/>
              <a:t>Attitudes and values are what direct our attention and help us build meaning in our work. We </a:t>
            </a:r>
            <a:r>
              <a:rPr lang="en-US" b="1" dirty="0" smtClean="0"/>
              <a:t>enter the classroom</a:t>
            </a:r>
            <a:r>
              <a:rPr lang="en-US" dirty="0" smtClean="0"/>
              <a:t> with attitudes and values towards ourselves, others, and the work we do. These attitudes and values are not static; they </a:t>
            </a:r>
            <a:r>
              <a:rPr lang="en-US" b="1" dirty="0" smtClean="0"/>
              <a:t>can change </a:t>
            </a:r>
            <a:r>
              <a:rPr lang="en-US" dirty="0" smtClean="0"/>
              <a:t>with </a:t>
            </a:r>
            <a:r>
              <a:rPr lang="en-US" b="1" dirty="0" smtClean="0"/>
              <a:t>intentional effort</a:t>
            </a:r>
            <a:r>
              <a:rPr lang="en-US" dirty="0" smtClean="0"/>
              <a:t> and even the occasional </a:t>
            </a:r>
            <a:r>
              <a:rPr lang="en-US" b="1" dirty="0" smtClean="0"/>
              <a:t>nudge</a:t>
            </a:r>
            <a:r>
              <a:rPr lang="en-US" dirty="0" smtClean="0"/>
              <a:t>.</a:t>
            </a:r>
            <a:endParaRPr lang="en-US"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48181" y="2000765"/>
            <a:ext cx="4029637" cy="400105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167680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Focusing on Content</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650098728"/>
              </p:ext>
            </p:extLst>
          </p:nvPr>
        </p:nvGraphicFramePr>
        <p:xfrm>
          <a:off x="735169"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6720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Focusing on Content</a:t>
            </a:r>
            <a:endParaRPr lang="en-US" dirty="0"/>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1837976"/>
            <a:ext cx="5181600" cy="4326635"/>
          </a:xfrm>
          <a:prstGeom prst="rect">
            <a:avLst/>
          </a:prstGeom>
          <a:ln>
            <a:noFill/>
          </a:ln>
          <a:effectLst>
            <a:outerShdw blurRad="190500" algn="tl" rotWithShape="0">
              <a:srgbClr val="000000">
                <a:alpha val="70000"/>
              </a:srgbClr>
            </a:outerShdw>
          </a:effectLst>
        </p:spPr>
      </p:pic>
      <p:sp>
        <p:nvSpPr>
          <p:cNvPr id="5" name="Content Placeholder 4"/>
          <p:cNvSpPr>
            <a:spLocks noGrp="1"/>
          </p:cNvSpPr>
          <p:nvPr>
            <p:ph sz="half" idx="2"/>
          </p:nvPr>
        </p:nvSpPr>
        <p:spPr/>
        <p:txBody>
          <a:bodyPr anchor="ctr"/>
          <a:lstStyle/>
          <a:p>
            <a:pPr marL="0" indent="0">
              <a:buNone/>
            </a:pPr>
            <a:r>
              <a:rPr lang="en-US" dirty="0" smtClean="0"/>
              <a:t>Content, or </a:t>
            </a:r>
            <a:r>
              <a:rPr lang="en-US" b="1" dirty="0" smtClean="0"/>
              <a:t>knowledge</a:t>
            </a:r>
            <a:r>
              <a:rPr lang="en-US" dirty="0" smtClean="0"/>
              <a:t>, serves as the building blocks for a social and emotional approach to teaching and learning. Deeply </a:t>
            </a:r>
            <a:r>
              <a:rPr lang="en-US" b="1" dirty="0" smtClean="0"/>
              <a:t>understanding</a:t>
            </a:r>
            <a:r>
              <a:rPr lang="en-US" dirty="0" smtClean="0"/>
              <a:t> the connections between self, health, relationships, and community fosters the development of skills, practices, attitudes, and values.</a:t>
            </a:r>
            <a:endParaRPr lang="en-US" dirty="0"/>
          </a:p>
        </p:txBody>
      </p:sp>
    </p:spTree>
    <p:extLst>
      <p:ext uri="{BB962C8B-B14F-4D97-AF65-F5344CB8AC3E}">
        <p14:creationId xmlns:p14="http://schemas.microsoft.com/office/powerpoint/2010/main" val="15138039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915050"/>
            <a:ext cx="5181600" cy="5120252"/>
          </a:xfrm>
        </p:spPr>
        <p:txBody>
          <a:bodyPr anchor="ctr"/>
          <a:lstStyle/>
          <a:p>
            <a:pPr marL="0" indent="0">
              <a:buNone/>
            </a:pPr>
            <a:r>
              <a:rPr lang="en-US" sz="3600" dirty="0" smtClean="0"/>
              <a:t>“The </a:t>
            </a:r>
            <a:r>
              <a:rPr lang="en-US" sz="3600" i="1" dirty="0" smtClean="0"/>
              <a:t>virtues</a:t>
            </a:r>
            <a:r>
              <a:rPr lang="en-US" sz="3600" dirty="0" smtClean="0"/>
              <a:t> of men are of more consequence to society than their </a:t>
            </a:r>
            <a:r>
              <a:rPr lang="en-US" sz="3600" i="1" dirty="0" smtClean="0"/>
              <a:t>abilities;</a:t>
            </a:r>
            <a:r>
              <a:rPr lang="en-US" sz="3600" dirty="0" smtClean="0"/>
              <a:t> and for this reason, the </a:t>
            </a:r>
            <a:r>
              <a:rPr lang="en-US" sz="3600" i="1" dirty="0" smtClean="0"/>
              <a:t>heart</a:t>
            </a:r>
            <a:r>
              <a:rPr lang="en-US" sz="3600" dirty="0" smtClean="0"/>
              <a:t> should be cultivated with more assiduity than the </a:t>
            </a:r>
            <a:r>
              <a:rPr lang="en-US" sz="3600" i="1" dirty="0" smtClean="0"/>
              <a:t>head</a:t>
            </a:r>
            <a:r>
              <a:rPr lang="en-US" sz="3600" dirty="0" smtClean="0"/>
              <a:t>.”</a:t>
            </a:r>
          </a:p>
          <a:p>
            <a:pPr marL="0" indent="0" algn="r">
              <a:buNone/>
            </a:pPr>
            <a:endParaRPr lang="en-US" sz="1800" dirty="0" smtClean="0"/>
          </a:p>
          <a:p>
            <a:pPr marL="0" indent="0" algn="r">
              <a:buNone/>
            </a:pPr>
            <a:r>
              <a:rPr lang="en-US" sz="1800" dirty="0" smtClean="0"/>
              <a:t>- Noah Webster, 1788</a:t>
            </a:r>
            <a:endParaRPr lang="en-US" sz="1800" dirty="0"/>
          </a:p>
        </p:txBody>
      </p:sp>
      <p:pic>
        <p:nvPicPr>
          <p:cNvPr id="5" name="Content Placeholder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272978" y="915050"/>
            <a:ext cx="3506639" cy="512025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154225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Role of Caring</a:t>
            </a:r>
            <a:endParaRPr lang="en-US" dirty="0"/>
          </a:p>
        </p:txBody>
      </p:sp>
      <p:sp>
        <p:nvSpPr>
          <p:cNvPr id="3" name="Content Placeholder 2"/>
          <p:cNvSpPr>
            <a:spLocks noGrp="1"/>
          </p:cNvSpPr>
          <p:nvPr>
            <p:ph idx="1"/>
          </p:nvPr>
        </p:nvSpPr>
        <p:spPr/>
        <p:txBody>
          <a:bodyPr anchor="ctr">
            <a:normAutofit/>
          </a:bodyPr>
          <a:lstStyle/>
          <a:p>
            <a:pPr marL="0" indent="0">
              <a:buNone/>
            </a:pPr>
            <a:r>
              <a:rPr lang="en-US" sz="3600" dirty="0" smtClean="0"/>
              <a:t>Caring </a:t>
            </a:r>
            <a:r>
              <a:rPr lang="en-US" sz="3600" dirty="0"/>
              <a:t>is central to the shaping of relationships that are meaningful, supportive, rewarding, and productive. Caring happens when children sense that the adults in their lives think they are important and when they understand that they will be accepted and respected, regardless of any particular talents they </a:t>
            </a:r>
            <a:r>
              <a:rPr lang="en-US" sz="3600" dirty="0" smtClean="0"/>
              <a:t>have.</a:t>
            </a:r>
          </a:p>
          <a:p>
            <a:pPr marL="0" indent="0">
              <a:buNone/>
            </a:pPr>
            <a:r>
              <a:rPr lang="en-US" sz="1800" dirty="0" smtClean="0"/>
              <a:t>(Elias et al., 1997)</a:t>
            </a:r>
            <a:endParaRPr lang="en-US" sz="1800" dirty="0"/>
          </a:p>
        </p:txBody>
      </p:sp>
    </p:spTree>
    <p:extLst>
      <p:ext uri="{BB962C8B-B14F-4D97-AF65-F5344CB8AC3E}">
        <p14:creationId xmlns:p14="http://schemas.microsoft.com/office/powerpoint/2010/main" val="23853253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Role of Caring</a:t>
            </a:r>
            <a:endParaRPr lang="en-US" dirty="0"/>
          </a:p>
        </p:txBody>
      </p:sp>
      <p:sp>
        <p:nvSpPr>
          <p:cNvPr id="3" name="Content Placeholder 2"/>
          <p:cNvSpPr>
            <a:spLocks noGrp="1"/>
          </p:cNvSpPr>
          <p:nvPr>
            <p:ph idx="1"/>
          </p:nvPr>
        </p:nvSpPr>
        <p:spPr/>
        <p:txBody>
          <a:bodyPr anchor="ctr">
            <a:normAutofit/>
          </a:bodyPr>
          <a:lstStyle/>
          <a:p>
            <a:pPr marL="0" indent="0">
              <a:buNone/>
            </a:pPr>
            <a:r>
              <a:rPr lang="en-US" sz="3600" dirty="0" smtClean="0"/>
              <a:t>Caring </a:t>
            </a:r>
            <a:r>
              <a:rPr lang="en-US" sz="3600" dirty="0"/>
              <a:t>is a product of a community that deems all of its members to be important, believes everyone has something to contribute, and acknowledges that everyone </a:t>
            </a:r>
            <a:r>
              <a:rPr lang="en-US" sz="3600" dirty="0" smtClean="0"/>
              <a:t>counts. </a:t>
            </a:r>
            <a:r>
              <a:rPr lang="en-US" sz="3600" b="1" dirty="0" smtClean="0"/>
              <a:t>We </a:t>
            </a:r>
            <a:r>
              <a:rPr lang="en-US" sz="3600" b="1" dirty="0"/>
              <a:t>work better when we care and when we are cared about, and </a:t>
            </a:r>
            <a:r>
              <a:rPr lang="en-US" sz="3600" b="1" u="heavy" dirty="0"/>
              <a:t>so do students</a:t>
            </a:r>
            <a:r>
              <a:rPr lang="en-US" sz="3600" b="1" dirty="0" smtClean="0"/>
              <a:t>.</a:t>
            </a:r>
          </a:p>
          <a:p>
            <a:pPr marL="0" indent="0" algn="r">
              <a:buNone/>
            </a:pPr>
            <a:r>
              <a:rPr lang="en-US" sz="1800" dirty="0" smtClean="0"/>
              <a:t>(Elias et al., 1997)</a:t>
            </a:r>
            <a:endParaRPr lang="en-US" sz="1800" dirty="0"/>
          </a:p>
        </p:txBody>
      </p:sp>
    </p:spTree>
    <p:extLst>
      <p:ext uri="{BB962C8B-B14F-4D97-AF65-F5344CB8AC3E}">
        <p14:creationId xmlns:p14="http://schemas.microsoft.com/office/powerpoint/2010/main" val="11724519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10064" y="1521320"/>
            <a:ext cx="5181600" cy="3815357"/>
          </a:xfrm>
          <a:prstGeom prst="rect">
            <a:avLst/>
          </a:prstGeom>
          <a:ln>
            <a:noFill/>
          </a:ln>
          <a:effectLst>
            <a:outerShdw blurRad="190500" algn="tl" rotWithShape="0">
              <a:srgbClr val="000000">
                <a:alpha val="70000"/>
              </a:srgbClr>
            </a:outerShdw>
          </a:effectLst>
        </p:spPr>
      </p:pic>
      <p:sp>
        <p:nvSpPr>
          <p:cNvPr id="4" name="Content Placeholder 3"/>
          <p:cNvSpPr>
            <a:spLocks noGrp="1"/>
          </p:cNvSpPr>
          <p:nvPr>
            <p:ph sz="half" idx="2"/>
          </p:nvPr>
        </p:nvSpPr>
        <p:spPr>
          <a:xfrm>
            <a:off x="6172200" y="0"/>
            <a:ext cx="5181600" cy="6857999"/>
          </a:xfrm>
        </p:spPr>
        <p:txBody>
          <a:bodyPr anchor="ctr">
            <a:noAutofit/>
          </a:bodyPr>
          <a:lstStyle/>
          <a:p>
            <a:pPr marL="0" indent="0">
              <a:buNone/>
            </a:pPr>
            <a:r>
              <a:rPr lang="en-US" sz="3600" dirty="0" smtClean="0"/>
              <a:t>“…[E]</a:t>
            </a:r>
            <a:r>
              <a:rPr lang="en-US" sz="3600" dirty="0" err="1" smtClean="0"/>
              <a:t>xperience</a:t>
            </a:r>
            <a:r>
              <a:rPr lang="en-US" sz="3600" dirty="0" smtClean="0"/>
              <a:t> </a:t>
            </a:r>
            <a:r>
              <a:rPr lang="en-US" sz="3600" dirty="0"/>
              <a:t>and research show that promoting social and emotional development in children is </a:t>
            </a:r>
            <a:r>
              <a:rPr lang="en-US" sz="3600" dirty="0" smtClean="0"/>
              <a:t>‘the </a:t>
            </a:r>
            <a:r>
              <a:rPr lang="en-US" sz="3600" dirty="0"/>
              <a:t>missing </a:t>
            </a:r>
            <a:r>
              <a:rPr lang="en-US" sz="3600" dirty="0" smtClean="0"/>
              <a:t>piece’ </a:t>
            </a:r>
            <a:r>
              <a:rPr lang="en-US" sz="3600" dirty="0"/>
              <a:t>in efforts to reach the array of goals associated with improving schooling in </a:t>
            </a:r>
            <a:r>
              <a:rPr lang="en-US" sz="3600" dirty="0" smtClean="0"/>
              <a:t>the</a:t>
            </a:r>
            <a:br>
              <a:rPr lang="en-US" sz="3600" dirty="0" smtClean="0"/>
            </a:br>
            <a:r>
              <a:rPr lang="en-US" sz="3600" dirty="0" smtClean="0"/>
              <a:t>United </a:t>
            </a:r>
            <a:r>
              <a:rPr lang="en-US" sz="3600" dirty="0"/>
              <a:t>States</a:t>
            </a:r>
            <a:r>
              <a:rPr lang="en-US" sz="3600" dirty="0" smtClean="0"/>
              <a:t>.”</a:t>
            </a:r>
          </a:p>
          <a:p>
            <a:pPr marL="0" indent="0" algn="r">
              <a:buNone/>
            </a:pPr>
            <a:r>
              <a:rPr lang="en-US" sz="1800" dirty="0" smtClean="0"/>
              <a:t>(Elias et al., 1997)</a:t>
            </a:r>
            <a:endParaRPr lang="en-US" sz="1800" dirty="0"/>
          </a:p>
        </p:txBody>
      </p:sp>
    </p:spTree>
    <p:extLst>
      <p:ext uri="{BB962C8B-B14F-4D97-AF65-F5344CB8AC3E}">
        <p14:creationId xmlns:p14="http://schemas.microsoft.com/office/powerpoint/2010/main" val="912613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838200" y="0"/>
            <a:ext cx="5181600" cy="6858000"/>
          </a:xfrm>
        </p:spPr>
        <p:txBody>
          <a:bodyPr anchor="ctr">
            <a:normAutofit/>
          </a:bodyPr>
          <a:lstStyle/>
          <a:p>
            <a:pPr marL="0" indent="0">
              <a:buNone/>
            </a:pPr>
            <a:r>
              <a:rPr lang="en-US" sz="3200" dirty="0" smtClean="0"/>
              <a:t>“…[T]he </a:t>
            </a:r>
            <a:r>
              <a:rPr lang="en-US" sz="3200" dirty="0"/>
              <a:t>least successful substance abuse prevention programs are those that provide students information about </a:t>
            </a:r>
            <a:r>
              <a:rPr lang="en-US" sz="3200" dirty="0" smtClean="0"/>
              <a:t>the </a:t>
            </a:r>
            <a:r>
              <a:rPr lang="en-US" sz="3200" dirty="0"/>
              <a:t>dangers of illicit drug use without helping them understand the social and emotional dimensions of peer pressure, stress, coping, honesty, and consequential </a:t>
            </a:r>
            <a:r>
              <a:rPr lang="en-US" sz="3200" dirty="0" smtClean="0"/>
              <a:t>thinking.”</a:t>
            </a:r>
          </a:p>
          <a:p>
            <a:pPr marL="0" indent="0" algn="r">
              <a:buNone/>
            </a:pPr>
            <a:r>
              <a:rPr lang="en-US" sz="1800" dirty="0" smtClean="0"/>
              <a:t>(Elias et al., 1997)</a:t>
            </a:r>
            <a:endParaRPr lang="en-US" sz="1800"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544576"/>
            <a:ext cx="5181600" cy="5768847"/>
          </a:xfrm>
        </p:spPr>
      </p:pic>
    </p:spTree>
    <p:extLst>
      <p:ext uri="{BB962C8B-B14F-4D97-AF65-F5344CB8AC3E}">
        <p14:creationId xmlns:p14="http://schemas.microsoft.com/office/powerpoint/2010/main" val="41286884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carry our emotions with us…</a:t>
            </a:r>
            <a:endParaRPr lang="en-US" dirty="0"/>
          </a:p>
        </p:txBody>
      </p:sp>
      <p:pic>
        <p:nvPicPr>
          <p:cNvPr id="4" name="Content Placeholder 3"/>
          <p:cNvPicPr>
            <a:picLocks noGrp="1" noChangeAspect="1"/>
          </p:cNvPicPr>
          <p:nvPr>
            <p:ph idx="1"/>
          </p:nvPr>
        </p:nvPicPr>
        <p:blipFill>
          <a:blip r:embed="rId2">
            <a:grayscl/>
            <a:extLst>
              <a:ext uri="{28A0092B-C50C-407E-A947-70E740481C1C}">
                <a14:useLocalDpi xmlns:a14="http://schemas.microsoft.com/office/drawing/2010/main" val="0"/>
              </a:ext>
            </a:extLst>
          </a:blip>
          <a:stretch>
            <a:fillRect/>
          </a:stretch>
        </p:blipFill>
        <p:spPr>
          <a:xfrm>
            <a:off x="2234847" y="1825625"/>
            <a:ext cx="7722305" cy="435133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351805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699" y="365125"/>
            <a:ext cx="11629622" cy="1325563"/>
          </a:xfrm>
        </p:spPr>
        <p:txBody>
          <a:bodyPr/>
          <a:lstStyle/>
          <a:p>
            <a:r>
              <a:rPr lang="en-US" dirty="0" smtClean="0"/>
              <a:t>…And emotions influence teaching and learning.</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9442" y="1825625"/>
            <a:ext cx="5933116" cy="435133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997433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School is a place to practice, </a:t>
            </a:r>
            <a:r>
              <a:rPr lang="en-US" dirty="0" smtClean="0"/>
              <a:t>learn, and grow</a:t>
            </a:r>
            <a:r>
              <a:rPr lang="en-US" dirty="0" smtClean="0"/>
              <a:t>.</a:t>
            </a:r>
            <a:endParaRPr lang="en-US" dirty="0"/>
          </a:p>
        </p:txBody>
      </p:sp>
      <p:pic>
        <p:nvPicPr>
          <p:cNvPr id="4" name="Content Placeholder 3"/>
          <p:cNvPicPr>
            <a:picLocks noGrp="1" noChangeAspect="1"/>
          </p:cNvPicPr>
          <p:nvPr>
            <p:ph idx="1"/>
          </p:nvPr>
        </p:nvPicPr>
        <p:blipFill>
          <a:blip r:embed="rId2">
            <a:grayscl/>
            <a:extLst>
              <a:ext uri="{28A0092B-C50C-407E-A947-70E740481C1C}">
                <a14:useLocalDpi xmlns:a14="http://schemas.microsoft.com/office/drawing/2010/main" val="0"/>
              </a:ext>
            </a:extLst>
          </a:blip>
          <a:stretch>
            <a:fillRect/>
          </a:stretch>
        </p:blipFill>
        <p:spPr>
          <a:xfrm>
            <a:off x="2285468" y="1848343"/>
            <a:ext cx="7621064" cy="430590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590109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We </a:t>
            </a:r>
            <a:r>
              <a:rPr lang="en-US" dirty="0" smtClean="0"/>
              <a:t>want </a:t>
            </a:r>
            <a:r>
              <a:rPr lang="en-US" dirty="0" smtClean="0"/>
              <a:t>learners to </a:t>
            </a:r>
            <a:r>
              <a:rPr lang="en-US" dirty="0" smtClean="0"/>
              <a:t>practice, learn, and grow </a:t>
            </a:r>
            <a:r>
              <a:rPr lang="en-US" dirty="0" smtClean="0"/>
              <a:t>socially and emotionally.</a:t>
            </a:r>
            <a:endParaRPr lang="en-US" dirty="0"/>
          </a:p>
        </p:txBody>
      </p:sp>
      <p:pic>
        <p:nvPicPr>
          <p:cNvPr id="7" name="Content Placeholder 6"/>
          <p:cNvPicPr>
            <a:picLocks noGrp="1" noChangeAspect="1"/>
          </p:cNvPicPr>
          <p:nvPr>
            <p:ph idx="1"/>
          </p:nvPr>
        </p:nvPicPr>
        <p:blipFill>
          <a:blip r:embed="rId2">
            <a:grayscl/>
            <a:extLst>
              <a:ext uri="{28A0092B-C50C-407E-A947-70E740481C1C}">
                <a14:useLocalDpi xmlns:a14="http://schemas.microsoft.com/office/drawing/2010/main" val="0"/>
              </a:ext>
            </a:extLst>
          </a:blip>
          <a:stretch>
            <a:fillRect/>
          </a:stretch>
        </p:blipFill>
        <p:spPr>
          <a:xfrm>
            <a:off x="3137321" y="2070326"/>
            <a:ext cx="5917357" cy="435133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693787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8186" y="365125"/>
            <a:ext cx="10735614" cy="1325563"/>
          </a:xfrm>
        </p:spPr>
        <p:txBody>
          <a:bodyPr/>
          <a:lstStyle/>
          <a:p>
            <a:r>
              <a:rPr lang="en-US" dirty="0" smtClean="0"/>
              <a:t>A Convergence of Many Branches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6897574"/>
              </p:ext>
            </p:extLst>
          </p:nvPr>
        </p:nvGraphicFramePr>
        <p:xfrm>
          <a:off x="632137" y="1690688"/>
          <a:ext cx="10721663" cy="49934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53472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3"/>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ufte 2">
      <a:majorFont>
        <a:latin typeface="Gill Sans MT"/>
        <a:ea typeface=""/>
        <a:cs typeface=""/>
      </a:majorFont>
      <a:minorFont>
        <a:latin typeface="ET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651</TotalTime>
  <Words>637</Words>
  <Application>Microsoft Office PowerPoint</Application>
  <PresentationFormat>Widescreen</PresentationFormat>
  <Paragraphs>103</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ETBembo</vt:lpstr>
      <vt:lpstr>Gill Sans MT</vt:lpstr>
      <vt:lpstr>Office Theme</vt:lpstr>
      <vt:lpstr>A FRAMEWORK</vt:lpstr>
      <vt:lpstr>PowerPoint Presentation</vt:lpstr>
      <vt:lpstr>PowerPoint Presentation</vt:lpstr>
      <vt:lpstr>PowerPoint Presentation</vt:lpstr>
      <vt:lpstr>We carry our emotions with us…</vt:lpstr>
      <vt:lpstr>…And emotions influence teaching and learning.</vt:lpstr>
      <vt:lpstr>School is a place to practice, learn, and grow.</vt:lpstr>
      <vt:lpstr>We want learners to practice, learn, and grow socially and emotionally.</vt:lpstr>
      <vt:lpstr>A Convergence of Many Branches</vt:lpstr>
      <vt:lpstr> “It’s a different way of being smart.”</vt:lpstr>
      <vt:lpstr>Focusing on a Framework</vt:lpstr>
      <vt:lpstr>Frameworks as Working Through Complexity</vt:lpstr>
      <vt:lpstr>Our Focusing Framework</vt:lpstr>
      <vt:lpstr>Focusing on Skills</vt:lpstr>
      <vt:lpstr>Focusing on Skills</vt:lpstr>
      <vt:lpstr>Focusing on Attitudes and Values</vt:lpstr>
      <vt:lpstr>Focusing on Attitudes and Values</vt:lpstr>
      <vt:lpstr>Focusing on Content</vt:lpstr>
      <vt:lpstr>Focusing on Content</vt:lpstr>
      <vt:lpstr>The Role of Caring</vt:lpstr>
      <vt:lpstr>The Role of Caring</vt:lpstr>
    </vt:vector>
  </TitlesOfParts>
  <Company>Fairmont State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Framework</dc:title>
  <dc:creator>Price, Jeremy</dc:creator>
  <cp:lastModifiedBy>Price, Jeremy</cp:lastModifiedBy>
  <cp:revision>41</cp:revision>
  <dcterms:created xsi:type="dcterms:W3CDTF">2015-08-15T17:24:27Z</dcterms:created>
  <dcterms:modified xsi:type="dcterms:W3CDTF">2015-08-16T20:50:11Z</dcterms:modified>
</cp:coreProperties>
</file>